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5" r:id="rId2"/>
    <p:sldId id="536" r:id="rId3"/>
    <p:sldId id="416" r:id="rId4"/>
    <p:sldId id="565" r:id="rId5"/>
    <p:sldId id="613" r:id="rId6"/>
    <p:sldId id="539" r:id="rId7"/>
    <p:sldId id="612" r:id="rId8"/>
    <p:sldId id="513" r:id="rId9"/>
    <p:sldId id="279" r:id="rId10"/>
    <p:sldId id="514" r:id="rId11"/>
    <p:sldId id="544" r:id="rId12"/>
    <p:sldId id="547" r:id="rId13"/>
    <p:sldId id="550" r:id="rId14"/>
    <p:sldId id="549" r:id="rId15"/>
    <p:sldId id="548" r:id="rId16"/>
    <p:sldId id="545" r:id="rId17"/>
    <p:sldId id="546" r:id="rId18"/>
    <p:sldId id="552" r:id="rId19"/>
    <p:sldId id="551" r:id="rId20"/>
    <p:sldId id="506" r:id="rId21"/>
    <p:sldId id="553" r:id="rId22"/>
    <p:sldId id="555" r:id="rId23"/>
    <p:sldId id="540" r:id="rId24"/>
    <p:sldId id="564" r:id="rId25"/>
    <p:sldId id="557" r:id="rId26"/>
    <p:sldId id="561" r:id="rId27"/>
  </p:sldIdLst>
  <p:sldSz cx="12188825" cy="6858000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2F2"/>
    <a:srgbClr val="9900FF"/>
    <a:srgbClr val="00CCFF"/>
    <a:srgbClr val="0000FF"/>
    <a:srgbClr val="009900"/>
    <a:srgbClr val="6C8AAF"/>
    <a:srgbClr val="064E83"/>
    <a:srgbClr val="2E3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2" autoAdjust="0"/>
    <p:restoredTop sz="94598" autoAdjust="0"/>
  </p:normalViewPr>
  <p:slideViewPr>
    <p:cSldViewPr snapToGrid="0" snapToObjects="1" showGuides="1">
      <p:cViewPr>
        <p:scale>
          <a:sx n="96" d="100"/>
          <a:sy n="96" d="100"/>
        </p:scale>
        <p:origin x="180" y="846"/>
      </p:cViewPr>
      <p:guideLst>
        <p:guide orient="horz" pos="2160"/>
        <p:guide pos="3838"/>
      </p:guideLst>
    </p:cSldViewPr>
  </p:slideViewPr>
  <p:outlineViewPr>
    <p:cViewPr>
      <p:scale>
        <a:sx n="33" d="100"/>
        <a:sy n="33" d="100"/>
      </p:scale>
      <p:origin x="0" y="2981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6570"/>
          </a:xfrm>
          <a:prstGeom prst="rect">
            <a:avLst/>
          </a:prstGeom>
        </p:spPr>
        <p:txBody>
          <a:bodyPr vert="horz" lIns="91575" tIns="45787" rIns="91575" bIns="457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6" y="1"/>
            <a:ext cx="2944283" cy="496570"/>
          </a:xfrm>
          <a:prstGeom prst="rect">
            <a:avLst/>
          </a:prstGeom>
        </p:spPr>
        <p:txBody>
          <a:bodyPr vert="horz" lIns="91575" tIns="45787" rIns="91575" bIns="45787" rtlCol="0"/>
          <a:lstStyle>
            <a:lvl1pPr algn="r">
              <a:defRPr sz="1200"/>
            </a:lvl1pPr>
          </a:lstStyle>
          <a:p>
            <a:fld id="{257351A7-8A0E-BC4A-B507-BC9FBEDEB94D}" type="datetime1">
              <a:rPr lang="en-US" smtClean="0"/>
              <a:pPr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3107"/>
            <a:ext cx="2944283" cy="496570"/>
          </a:xfrm>
          <a:prstGeom prst="rect">
            <a:avLst/>
          </a:prstGeom>
        </p:spPr>
        <p:txBody>
          <a:bodyPr vert="horz" lIns="91575" tIns="45787" rIns="91575" bIns="457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6" y="9433107"/>
            <a:ext cx="2944283" cy="496570"/>
          </a:xfrm>
          <a:prstGeom prst="rect">
            <a:avLst/>
          </a:prstGeom>
        </p:spPr>
        <p:txBody>
          <a:bodyPr vert="horz" lIns="91575" tIns="45787" rIns="91575" bIns="45787" rtlCol="0" anchor="b"/>
          <a:lstStyle>
            <a:lvl1pPr algn="r">
              <a:defRPr sz="1200"/>
            </a:lvl1pPr>
          </a:lstStyle>
          <a:p>
            <a:fld id="{DEFFE683-3A33-1F4A-90D8-528147015F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19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6570"/>
          </a:xfrm>
          <a:prstGeom prst="rect">
            <a:avLst/>
          </a:prstGeom>
        </p:spPr>
        <p:txBody>
          <a:bodyPr vert="horz" lIns="91575" tIns="45787" rIns="91575" bIns="457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6570"/>
          </a:xfrm>
          <a:prstGeom prst="rect">
            <a:avLst/>
          </a:prstGeom>
        </p:spPr>
        <p:txBody>
          <a:bodyPr vert="horz" lIns="91575" tIns="45787" rIns="91575" bIns="45787" rtlCol="0"/>
          <a:lstStyle>
            <a:lvl1pPr algn="r">
              <a:defRPr sz="1200"/>
            </a:lvl1pPr>
          </a:lstStyle>
          <a:p>
            <a:fld id="{3C0BA50B-6875-0F43-A70A-41BA2A188017}" type="datetime1">
              <a:rPr lang="en-US" smtClean="0"/>
              <a:pPr/>
              <a:t>6/9/2021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13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5" tIns="45787" rIns="91575" bIns="457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575" tIns="45787" rIns="91575" bIns="45787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6570"/>
          </a:xfrm>
          <a:prstGeom prst="rect">
            <a:avLst/>
          </a:prstGeom>
        </p:spPr>
        <p:txBody>
          <a:bodyPr vert="horz" lIns="91575" tIns="45787" rIns="91575" bIns="457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6" y="9433107"/>
            <a:ext cx="2944283" cy="496570"/>
          </a:xfrm>
          <a:prstGeom prst="rect">
            <a:avLst/>
          </a:prstGeom>
        </p:spPr>
        <p:txBody>
          <a:bodyPr vert="horz" lIns="91575" tIns="45787" rIns="91575" bIns="45787" rtlCol="0" anchor="b"/>
          <a:lstStyle>
            <a:lvl1pPr algn="r">
              <a:defRPr sz="1200"/>
            </a:lvl1pPr>
          </a:lstStyle>
          <a:p>
            <a:fld id="{2D03270C-FB42-C54A-AC71-B4EEB4FA7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67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 txBox="1">
            <a:spLocks/>
          </p:cNvSpPr>
          <p:nvPr userDrawn="1"/>
        </p:nvSpPr>
        <p:spPr>
          <a:xfrm>
            <a:off x="8076534" y="5984875"/>
            <a:ext cx="1953066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ECMWF 2021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800000" y="1941898"/>
            <a:ext cx="8589600" cy="519800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noProof="0" dirty="0"/>
              <a:t>Title of Presentation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800000" y="2723952"/>
            <a:ext cx="8589600" cy="35856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noProof="0" dirty="0"/>
              <a:t>Subtitle of Presentation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800000" y="3812919"/>
            <a:ext cx="8589600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noProof="0" dirty="0"/>
              <a:t>Author’s Name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800000" y="4266226"/>
            <a:ext cx="8589600" cy="23904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noProof="0" dirty="0"/>
              <a:t>Author’s Address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800000" y="4622128"/>
            <a:ext cx="8589600" cy="21396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noProof="0" dirty="0" err="1"/>
              <a:t>email@ddress</a:t>
            </a:r>
            <a:endParaRPr lang="en-GB" noProof="0" dirty="0"/>
          </a:p>
        </p:txBody>
      </p:sp>
      <p:pic>
        <p:nvPicPr>
          <p:cNvPr id="10" name="Picture 9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0" y="5984875"/>
            <a:ext cx="2135591" cy="3669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60000" y="360000"/>
            <a:ext cx="786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159999" y="936000"/>
            <a:ext cx="7869601" cy="4986000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Top level text goes in here </a:t>
            </a:r>
          </a:p>
          <a:p>
            <a:pPr lvl="1"/>
            <a:r>
              <a:rPr lang="en-GB" noProof="0" dirty="0"/>
              <a:t>Second level text goes in here</a:t>
            </a:r>
          </a:p>
          <a:p>
            <a:pPr lvl="2"/>
            <a:r>
              <a:rPr lang="en-GB" noProof="0" dirty="0"/>
              <a:t>Third level text goes in here</a:t>
            </a:r>
          </a:p>
          <a:p>
            <a:pPr lvl="3"/>
            <a:r>
              <a:rPr lang="en-GB" noProof="0" dirty="0"/>
              <a:t>Fourth level text goes in here</a:t>
            </a:r>
          </a:p>
          <a:p>
            <a:pPr lvl="4"/>
            <a:r>
              <a:rPr lang="en-GB" noProof="0" dirty="0"/>
              <a:t>Fifth level text goes in here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6B3B0B0F-E794-1244-9699-107C60B9C23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502372" y="6308255"/>
            <a:ext cx="4053639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GB" noProof="0" dirty="0"/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1" y="6293597"/>
            <a:ext cx="1342372" cy="2306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de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240000" y="360000"/>
            <a:ext cx="570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240000" y="936000"/>
            <a:ext cx="5709600" cy="4986000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Top level text goes in here </a:t>
            </a:r>
          </a:p>
          <a:p>
            <a:pPr lvl="1"/>
            <a:r>
              <a:rPr lang="en-GB" noProof="0" dirty="0"/>
              <a:t>Second level text goes in here</a:t>
            </a:r>
          </a:p>
          <a:p>
            <a:pPr lvl="2"/>
            <a:r>
              <a:rPr lang="en-GB" noProof="0" dirty="0"/>
              <a:t>Third level text goes in here</a:t>
            </a:r>
          </a:p>
          <a:p>
            <a:pPr lvl="3"/>
            <a:r>
              <a:rPr lang="en-GB" noProof="0" dirty="0"/>
              <a:t>Fourth level text goes in here</a:t>
            </a:r>
          </a:p>
          <a:p>
            <a:pPr lvl="4"/>
            <a:r>
              <a:rPr lang="en-GB" noProof="0" dirty="0"/>
              <a:t>Fifth level text goes in here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05F19C50-BC3B-5841-9AFF-3A0443B6606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8564419" y="6308255"/>
            <a:ext cx="1465181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29, 2014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582373" y="6308255"/>
            <a:ext cx="4053639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GB" noProof="0" dirty="0"/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0001" y="6293597"/>
            <a:ext cx="1342372" cy="2306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arrow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414800" y="360000"/>
            <a:ext cx="93600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414800" y="936000"/>
            <a:ext cx="9360000" cy="4986000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064E83"/>
              </a:buClr>
              <a:defRPr sz="2000">
                <a:solidFill>
                  <a:schemeClr val="tx1"/>
                </a:solidFill>
              </a:defRPr>
            </a:lvl1pPr>
            <a:lvl2pPr marL="630000" indent="-2700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64E83"/>
              </a:buClr>
              <a:defRPr sz="18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Top level text goes in here </a:t>
            </a:r>
          </a:p>
          <a:p>
            <a:pPr lvl="1"/>
            <a:r>
              <a:rPr lang="en-GB" noProof="0" dirty="0"/>
              <a:t>Second level text goes in here</a:t>
            </a:r>
          </a:p>
          <a:p>
            <a:pPr lvl="2"/>
            <a:r>
              <a:rPr lang="en-GB" noProof="0" dirty="0"/>
              <a:t>Third level text goes in here</a:t>
            </a:r>
          </a:p>
          <a:p>
            <a:pPr lvl="3"/>
            <a:r>
              <a:rPr lang="en-GB" noProof="0" dirty="0"/>
              <a:t>Fourth level text goes in here</a:t>
            </a:r>
          </a:p>
          <a:p>
            <a:pPr lvl="4"/>
            <a:r>
              <a:rPr lang="en-GB" noProof="0" dirty="0"/>
              <a:t>Fifth level text goes in here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E4AB80EA-DB86-D849-B86F-15DAF31F047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8564419" y="6308255"/>
            <a:ext cx="1465181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29, 2014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422372" y="6308255"/>
            <a:ext cx="4053639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GB" noProof="0" dirty="0"/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00" y="6308254"/>
            <a:ext cx="1342372" cy="2306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E4AB80EA-DB86-D849-B86F-15DAF31F04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422372" y="6308255"/>
            <a:ext cx="4053639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 dirty="0"/>
              <a:t>European Centre for Medium-Range Weather Forecasts</a:t>
            </a:r>
          </a:p>
        </p:txBody>
      </p:sp>
      <p:pic>
        <p:nvPicPr>
          <p:cNvPr id="6" name="Picture 5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00" y="6308254"/>
            <a:ext cx="1342372" cy="230658"/>
          </a:xfrm>
          <a:prstGeom prst="rect">
            <a:avLst/>
          </a:prstGeom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1080000" y="360000"/>
            <a:ext cx="10029600" cy="43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2800">
                <a:solidFill>
                  <a:srgbClr val="064E8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240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60000" y="1294198"/>
            <a:ext cx="7869600" cy="519800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Title of Section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160000" y="1980000"/>
            <a:ext cx="7869600" cy="38215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6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Subtitle of Section</a:t>
            </a:r>
          </a:p>
        </p:txBody>
      </p:sp>
      <p:pic>
        <p:nvPicPr>
          <p:cNvPr id="10" name="Picture 9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0" y="5984875"/>
            <a:ext cx="2135591" cy="36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4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strip2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8288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4" r:id="rId5"/>
    <p:sldLayoutId id="2147483655" r:id="rId6"/>
  </p:sldLayoutIdLst>
  <p:hf hd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800000" y="1435776"/>
            <a:ext cx="8589600" cy="1025922"/>
          </a:xfrm>
        </p:spPr>
        <p:txBody>
          <a:bodyPr/>
          <a:lstStyle/>
          <a:p>
            <a:r>
              <a:rPr lang="en-GB" dirty="0"/>
              <a:t>Assimilation of Ocean Wave Data </a:t>
            </a:r>
            <a:br>
              <a:rPr lang="en-GB" dirty="0"/>
            </a:br>
            <a:r>
              <a:rPr lang="en-GB" dirty="0"/>
              <a:t>at ECMWF</a:t>
            </a:r>
            <a:endParaRPr lang="en-GB" sz="2800" b="0" i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800000" y="2723952"/>
            <a:ext cx="8589600" cy="358560"/>
          </a:xfrm>
        </p:spPr>
        <p:txBody>
          <a:bodyPr/>
          <a:lstStyle/>
          <a:p>
            <a:r>
              <a:rPr lang="en-GB" dirty="0"/>
              <a:t>18th </a:t>
            </a:r>
            <a:r>
              <a:rPr lang="en-GB" dirty="0" err="1"/>
              <a:t>JCSDA</a:t>
            </a:r>
            <a:r>
              <a:rPr lang="en-GB" dirty="0"/>
              <a:t> Tech. Rev. </a:t>
            </a:r>
            <a:r>
              <a:rPr lang="en-GB" dirty="0" err="1"/>
              <a:t>Mtng</a:t>
            </a:r>
            <a:r>
              <a:rPr lang="en-GB" dirty="0"/>
              <a:t> &amp; Sci. W/S,  7 – 11 June 2021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/>
              <a:t>Saleh Abdalla  &amp;  Jean </a:t>
            </a:r>
            <a:r>
              <a:rPr lang="en-US" b="1" dirty="0" err="1"/>
              <a:t>Bidlot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ECMWF, </a:t>
            </a:r>
            <a:r>
              <a:rPr lang="en-US" dirty="0" err="1"/>
              <a:t>Shinfield</a:t>
            </a:r>
            <a:r>
              <a:rPr lang="en-US" dirty="0"/>
              <a:t> Park, RG2 9AX, UK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Saleh.Abdalla</a:t>
            </a:r>
            <a:r>
              <a:rPr lang="en-US" dirty="0"/>
              <a:t> (AT) ECMWF.INT</a:t>
            </a:r>
          </a:p>
        </p:txBody>
      </p:sp>
    </p:spTree>
    <p:extLst>
      <p:ext uri="{BB962C8B-B14F-4D97-AF65-F5344CB8AC3E}">
        <p14:creationId xmlns:p14="http://schemas.microsoft.com/office/powerpoint/2010/main" val="236812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71209" y="4683354"/>
            <a:ext cx="11037077" cy="1606951"/>
          </a:xfrm>
        </p:spPr>
        <p:txBody>
          <a:bodyPr/>
          <a:lstStyle/>
          <a:p>
            <a:pPr>
              <a:lnSpc>
                <a:spcPts val="2000"/>
              </a:lnSpc>
              <a:spcBef>
                <a:spcPts val="1000"/>
              </a:spcBef>
            </a:pPr>
            <a:r>
              <a:rPr lang="en-GB" dirty="0"/>
              <a:t>Distribution of the SWH increment over the whole spectrum is a big challenge. Possible solution:</a:t>
            </a:r>
          </a:p>
          <a:p>
            <a:pPr lvl="1">
              <a:lnSpc>
                <a:spcPts val="2000"/>
              </a:lnSpc>
              <a:spcBef>
                <a:spcPts val="1000"/>
              </a:spcBef>
            </a:pPr>
            <a:r>
              <a:rPr lang="en-GB" dirty="0"/>
              <a:t>for </a:t>
            </a:r>
            <a:r>
              <a:rPr lang="en-GB" dirty="0" err="1"/>
              <a:t>windsea</a:t>
            </a:r>
            <a:r>
              <a:rPr lang="en-GB" dirty="0"/>
              <a:t> </a:t>
            </a:r>
            <a:r>
              <a:rPr lang="en-GB" dirty="0">
                <a:sym typeface="Wingdings" pitchFamily="2" charset="2"/>
              </a:rPr>
              <a:t> use wave evolution laws.</a:t>
            </a:r>
          </a:p>
          <a:p>
            <a:pPr lvl="1">
              <a:lnSpc>
                <a:spcPts val="2000"/>
              </a:lnSpc>
              <a:spcBef>
                <a:spcPts val="1000"/>
              </a:spcBef>
            </a:pPr>
            <a:r>
              <a:rPr lang="en-GB" dirty="0">
                <a:sym typeface="Wingdings" pitchFamily="2" charset="2"/>
              </a:rPr>
              <a:t>for swell  use the assumption that the mean wave steepness is invariant!</a:t>
            </a:r>
          </a:p>
          <a:p>
            <a:pPr lvl="1">
              <a:lnSpc>
                <a:spcPts val="2000"/>
              </a:lnSpc>
              <a:spcBef>
                <a:spcPts val="1000"/>
              </a:spcBef>
            </a:pPr>
            <a:r>
              <a:rPr lang="en-GB" dirty="0">
                <a:sym typeface="Wingdings" pitchFamily="2" charset="2"/>
              </a:rPr>
              <a:t>for combined cases, the part with higher energy dominates!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GB" noProof="0" smtClean="0"/>
              <a:pPr/>
              <a:t>10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GB" noProof="0"/>
              <a:t>European Centre for Medium-Range Weather Forecasts</a:t>
            </a:r>
            <a:endParaRPr lang="en-GB" noProof="0" dirty="0"/>
          </a:p>
        </p:txBody>
      </p:sp>
      <p:sp>
        <p:nvSpPr>
          <p:cNvPr id="91" name="Flowchart: Predefined Process 90">
            <a:extLst>
              <a:ext uri="{FF2B5EF4-FFF2-40B4-BE49-F238E27FC236}">
                <a16:creationId xmlns:a16="http://schemas.microsoft.com/office/drawing/2014/main" id="{F56EB855-C09F-4E85-95C2-2C639D124D30}"/>
              </a:ext>
            </a:extLst>
          </p:cNvPr>
          <p:cNvSpPr/>
          <p:nvPr/>
        </p:nvSpPr>
        <p:spPr>
          <a:xfrm>
            <a:off x="318112" y="4665562"/>
            <a:ext cx="473967" cy="408703"/>
          </a:xfrm>
          <a:prstGeom prst="flowChartPredefinedProcess">
            <a:avLst/>
          </a:prstGeom>
          <a:gradFill>
            <a:gsLst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en-GB" sz="2400" b="1" dirty="0"/>
              <a:t>?</a:t>
            </a:r>
          </a:p>
        </p:txBody>
      </p:sp>
      <p:sp>
        <p:nvSpPr>
          <p:cNvPr id="64" name="Rectangle 2">
            <a:extLst>
              <a:ext uri="{FF2B5EF4-FFF2-40B4-BE49-F238E27FC236}">
                <a16:creationId xmlns:a16="http://schemas.microsoft.com/office/drawing/2014/main" id="{786DA9BE-14AA-47A9-914C-93E3A7D6F4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290" y="360000"/>
            <a:ext cx="10013148" cy="36933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Schematically:</a:t>
            </a:r>
            <a:endParaRPr lang="en-GB" sz="2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CB39076-645D-4364-9489-0DD062B71C55}"/>
              </a:ext>
            </a:extLst>
          </p:cNvPr>
          <p:cNvGrpSpPr/>
          <p:nvPr/>
        </p:nvGrpSpPr>
        <p:grpSpPr>
          <a:xfrm>
            <a:off x="395936" y="884857"/>
            <a:ext cx="11354329" cy="3219004"/>
            <a:chOff x="395936" y="884857"/>
            <a:chExt cx="11354329" cy="3219004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9CA0707-2C8D-40A7-95D1-88F7D025CD16}"/>
                </a:ext>
              </a:extLst>
            </p:cNvPr>
            <p:cNvCxnSpPr>
              <a:cxnSpLocks/>
              <a:stCxn id="33" idx="3"/>
              <a:endCxn id="37" idx="1"/>
            </p:cNvCxnSpPr>
            <p:nvPr/>
          </p:nvCxnSpPr>
          <p:spPr>
            <a:xfrm>
              <a:off x="5420197" y="1471091"/>
              <a:ext cx="391374" cy="529766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63946BB-BB43-412E-9042-E6F5650696FD}"/>
                </a:ext>
              </a:extLst>
            </p:cNvPr>
            <p:cNvCxnSpPr>
              <a:cxnSpLocks/>
              <a:stCxn id="45" idx="3"/>
              <a:endCxn id="37" idx="1"/>
            </p:cNvCxnSpPr>
            <p:nvPr/>
          </p:nvCxnSpPr>
          <p:spPr>
            <a:xfrm flipV="1">
              <a:off x="5426142" y="2000857"/>
              <a:ext cx="385429" cy="537846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EB2801F-90C5-40D3-9971-E695700DE551}"/>
                </a:ext>
              </a:extLst>
            </p:cNvPr>
            <p:cNvSpPr/>
            <p:nvPr/>
          </p:nvSpPr>
          <p:spPr>
            <a:xfrm>
              <a:off x="4719805" y="1147241"/>
              <a:ext cx="700392" cy="6477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54000" rIns="54000" rtlCol="0" anchor="ctr"/>
            <a:lstStyle/>
            <a:p>
              <a:pPr algn="ctr"/>
              <a:r>
                <a:rPr lang="en-GB" dirty="0"/>
                <a:t>alt. </a:t>
              </a:r>
              <a:r>
                <a:rPr lang="en-GB" dirty="0" err="1"/>
                <a:t>SWH</a:t>
              </a:r>
              <a:endParaRPr lang="en-GB" dirty="0"/>
            </a:p>
          </p:txBody>
        </p:sp>
        <p:sp>
          <p:nvSpPr>
            <p:cNvPr id="34" name="Flowchart: Predefined Process 33">
              <a:extLst>
                <a:ext uri="{FF2B5EF4-FFF2-40B4-BE49-F238E27FC236}">
                  <a16:creationId xmlns:a16="http://schemas.microsoft.com/office/drawing/2014/main" id="{07DD714C-B5D1-469F-9B6D-638183BB7ED0}"/>
                </a:ext>
              </a:extLst>
            </p:cNvPr>
            <p:cNvSpPr/>
            <p:nvPr/>
          </p:nvSpPr>
          <p:spPr>
            <a:xfrm>
              <a:off x="430722" y="2240253"/>
              <a:ext cx="1152000" cy="647700"/>
            </a:xfrm>
            <a:prstGeom prst="flowChartPredefinedProcess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54000" rIns="54000" rtlCol="0" anchor="ctr"/>
            <a:lstStyle/>
            <a:p>
              <a:pPr algn="ctr"/>
              <a:r>
                <a:rPr lang="en-GB" dirty="0"/>
                <a:t>model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26D21D9-398F-4B0B-A881-793481616C8D}"/>
                </a:ext>
              </a:extLst>
            </p:cNvPr>
            <p:cNvSpPr/>
            <p:nvPr/>
          </p:nvSpPr>
          <p:spPr>
            <a:xfrm>
              <a:off x="2503264" y="2240253"/>
              <a:ext cx="1282700" cy="6477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54000" rIns="54000" rtlCol="0" anchor="ctr"/>
            <a:lstStyle/>
            <a:p>
              <a:pPr algn="ctr"/>
              <a:r>
                <a:rPr lang="en-GB" dirty="0"/>
                <a:t>wave spectrum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5B79045-8199-438A-9811-DC5C7536F205}"/>
                </a:ext>
              </a:extLst>
            </p:cNvPr>
            <p:cNvCxnSpPr>
              <a:cxnSpLocks/>
              <a:stCxn id="34" idx="3"/>
              <a:endCxn id="35" idx="1"/>
            </p:cNvCxnSpPr>
            <p:nvPr/>
          </p:nvCxnSpPr>
          <p:spPr>
            <a:xfrm>
              <a:off x="1582722" y="2564103"/>
              <a:ext cx="92054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lowchart: Predefined Process 36">
              <a:extLst>
                <a:ext uri="{FF2B5EF4-FFF2-40B4-BE49-F238E27FC236}">
                  <a16:creationId xmlns:a16="http://schemas.microsoft.com/office/drawing/2014/main" id="{AD8E458B-010C-4F41-97B1-A03A4D2AAD3B}"/>
                </a:ext>
              </a:extLst>
            </p:cNvPr>
            <p:cNvSpPr/>
            <p:nvPr/>
          </p:nvSpPr>
          <p:spPr>
            <a:xfrm>
              <a:off x="5811571" y="1676857"/>
              <a:ext cx="1747058" cy="648000"/>
            </a:xfrm>
            <a:prstGeom prst="flowChartPredefinedProcess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54000" rIns="54000" rtlCol="0" anchor="ctr"/>
            <a:lstStyle/>
            <a:p>
              <a:pPr algn="ctr"/>
              <a:r>
                <a:rPr lang="en-GB" dirty="0"/>
                <a:t>data assimilation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DAA2813-21F9-48FE-8AB2-86D3DFEDEB30}"/>
                </a:ext>
              </a:extLst>
            </p:cNvPr>
            <p:cNvSpPr/>
            <p:nvPr/>
          </p:nvSpPr>
          <p:spPr>
            <a:xfrm>
              <a:off x="7953106" y="1676857"/>
              <a:ext cx="1148000" cy="6477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54000" rIns="54000" rtlCol="0" anchor="ctr"/>
            <a:lstStyle/>
            <a:p>
              <a:pPr algn="ctr"/>
              <a:r>
                <a:rPr lang="en-GB" dirty="0"/>
                <a:t>SWH increment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CF1E05AB-F9BD-4CBC-B168-AD5F831365E3}"/>
                </a:ext>
              </a:extLst>
            </p:cNvPr>
            <p:cNvCxnSpPr>
              <a:cxnSpLocks/>
              <a:stCxn id="37" idx="3"/>
              <a:endCxn id="41" idx="1"/>
            </p:cNvCxnSpPr>
            <p:nvPr/>
          </p:nvCxnSpPr>
          <p:spPr>
            <a:xfrm flipV="1">
              <a:off x="7558629" y="2000707"/>
              <a:ext cx="394477" cy="15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D99677E-2C25-46E7-B20D-2207EAA1FF58}"/>
                </a:ext>
              </a:extLst>
            </p:cNvPr>
            <p:cNvSpPr/>
            <p:nvPr/>
          </p:nvSpPr>
          <p:spPr>
            <a:xfrm>
              <a:off x="4490142" y="2214853"/>
              <a:ext cx="936000" cy="6477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54000" rIns="54000" rtlCol="0" anchor="ctr"/>
            <a:lstStyle/>
            <a:p>
              <a:pPr algn="ctr"/>
              <a:r>
                <a:rPr lang="en-GB" dirty="0"/>
                <a:t>model SWH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850F5F6-C210-4458-8D7E-F92FCD67A1D6}"/>
                </a:ext>
              </a:extLst>
            </p:cNvPr>
            <p:cNvCxnSpPr>
              <a:cxnSpLocks/>
              <a:stCxn id="35" idx="3"/>
              <a:endCxn id="45" idx="1"/>
            </p:cNvCxnSpPr>
            <p:nvPr/>
          </p:nvCxnSpPr>
          <p:spPr>
            <a:xfrm flipV="1">
              <a:off x="3785964" y="2538703"/>
              <a:ext cx="704178" cy="254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Flowchart: Predefined Process 46">
              <a:extLst>
                <a:ext uri="{FF2B5EF4-FFF2-40B4-BE49-F238E27FC236}">
                  <a16:creationId xmlns:a16="http://schemas.microsoft.com/office/drawing/2014/main" id="{E575FDAB-B7CD-4FC1-B116-897CD1CEF6B5}"/>
                </a:ext>
              </a:extLst>
            </p:cNvPr>
            <p:cNvSpPr/>
            <p:nvPr/>
          </p:nvSpPr>
          <p:spPr>
            <a:xfrm>
              <a:off x="9474738" y="1676857"/>
              <a:ext cx="565170" cy="648000"/>
            </a:xfrm>
            <a:prstGeom prst="flowChartPredefinedProcess">
              <a:avLst/>
            </a:prstGeom>
            <a:gradFill>
              <a:gsLst>
                <a:gs pos="0">
                  <a:srgbClr val="FF00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0"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54000" rIns="54000" rtlCol="0" anchor="ctr"/>
            <a:lstStyle/>
            <a:p>
              <a:pPr algn="ctr"/>
              <a:r>
                <a:rPr lang="en-GB" sz="2400" b="1" dirty="0"/>
                <a:t>?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9BDF422-577F-411A-B5B3-655BF78425C2}"/>
                </a:ext>
              </a:extLst>
            </p:cNvPr>
            <p:cNvSpPr/>
            <p:nvPr/>
          </p:nvSpPr>
          <p:spPr>
            <a:xfrm>
              <a:off x="10408588" y="1676857"/>
              <a:ext cx="1066226" cy="6477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54000" rIns="54000" rtlCol="0" anchor="ctr"/>
            <a:lstStyle/>
            <a:p>
              <a:pPr algn="ctr"/>
              <a:r>
                <a:rPr lang="en-GB" dirty="0"/>
                <a:t>analysis spectrum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241F2746-23CF-453D-8171-66D8FCA1369B}"/>
                </a:ext>
              </a:extLst>
            </p:cNvPr>
            <p:cNvCxnSpPr>
              <a:cxnSpLocks/>
              <a:stCxn id="47" idx="3"/>
              <a:endCxn id="48" idx="1"/>
            </p:cNvCxnSpPr>
            <p:nvPr/>
          </p:nvCxnSpPr>
          <p:spPr>
            <a:xfrm flipV="1">
              <a:off x="10039908" y="2000707"/>
              <a:ext cx="368680" cy="15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AD23CDC4-2285-4AD6-8120-5AC92AA5D0C3}"/>
                </a:ext>
              </a:extLst>
            </p:cNvPr>
            <p:cNvCxnSpPr>
              <a:cxnSpLocks/>
              <a:stCxn id="41" idx="3"/>
              <a:endCxn id="47" idx="1"/>
            </p:cNvCxnSpPr>
            <p:nvPr/>
          </p:nvCxnSpPr>
          <p:spPr>
            <a:xfrm>
              <a:off x="9101106" y="2000707"/>
              <a:ext cx="373632" cy="15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lowchart: Predefined Process 50">
              <a:extLst>
                <a:ext uri="{FF2B5EF4-FFF2-40B4-BE49-F238E27FC236}">
                  <a16:creationId xmlns:a16="http://schemas.microsoft.com/office/drawing/2014/main" id="{8961E9B2-30A9-4ACF-AC77-EB78804D5969}"/>
                </a:ext>
              </a:extLst>
            </p:cNvPr>
            <p:cNvSpPr/>
            <p:nvPr/>
          </p:nvSpPr>
          <p:spPr>
            <a:xfrm>
              <a:off x="395936" y="1151357"/>
              <a:ext cx="1355038" cy="647700"/>
            </a:xfrm>
            <a:prstGeom prst="flowChartPredefinedProcess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54000" rIns="54000" rtlCol="0" anchor="ctr"/>
            <a:lstStyle/>
            <a:p>
              <a:pPr algn="ctr"/>
              <a:r>
                <a:rPr lang="en-GB" dirty="0"/>
                <a:t>altimeter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DFF1682-29FF-4E71-858F-9818701F6020}"/>
                </a:ext>
              </a:extLst>
            </p:cNvPr>
            <p:cNvSpPr/>
            <p:nvPr/>
          </p:nvSpPr>
          <p:spPr>
            <a:xfrm>
              <a:off x="2178994" y="1151357"/>
              <a:ext cx="617236" cy="6477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54000" rIns="54000" rtlCol="0" anchor="ctr"/>
            <a:lstStyle/>
            <a:p>
              <a:pPr algn="ctr"/>
              <a:r>
                <a:rPr lang="en-GB" dirty="0"/>
                <a:t>alt. data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46C5CA5-450F-435E-A5EB-B61D9D7A529A}"/>
                </a:ext>
              </a:extLst>
            </p:cNvPr>
            <p:cNvCxnSpPr>
              <a:cxnSpLocks/>
              <a:stCxn id="51" idx="3"/>
              <a:endCxn id="52" idx="1"/>
            </p:cNvCxnSpPr>
            <p:nvPr/>
          </p:nvCxnSpPr>
          <p:spPr>
            <a:xfrm>
              <a:off x="1750974" y="1475207"/>
              <a:ext cx="42802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3AD4ABD4-5D88-4D7F-882D-1023F564F5AC}"/>
                </a:ext>
              </a:extLst>
            </p:cNvPr>
            <p:cNvCxnSpPr>
              <a:cxnSpLocks/>
              <a:stCxn id="52" idx="3"/>
              <a:endCxn id="56" idx="1"/>
            </p:cNvCxnSpPr>
            <p:nvPr/>
          </p:nvCxnSpPr>
          <p:spPr>
            <a:xfrm>
              <a:off x="2796230" y="1475207"/>
              <a:ext cx="378566" cy="676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6A078E9A-EE80-42AF-B3F2-E361A10AD8F9}"/>
                </a:ext>
              </a:extLst>
            </p:cNvPr>
            <p:cNvCxnSpPr>
              <a:cxnSpLocks/>
              <a:stCxn id="56" idx="3"/>
              <a:endCxn id="33" idx="1"/>
            </p:cNvCxnSpPr>
            <p:nvPr/>
          </p:nvCxnSpPr>
          <p:spPr>
            <a:xfrm flipV="1">
              <a:off x="4326796" y="1471091"/>
              <a:ext cx="393009" cy="10884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lowchart: Predefined Process 55">
              <a:extLst>
                <a:ext uri="{FF2B5EF4-FFF2-40B4-BE49-F238E27FC236}">
                  <a16:creationId xmlns:a16="http://schemas.microsoft.com/office/drawing/2014/main" id="{6E76731D-DEC2-453F-8E8B-57B5D75BEC72}"/>
                </a:ext>
              </a:extLst>
            </p:cNvPr>
            <p:cNvSpPr/>
            <p:nvPr/>
          </p:nvSpPr>
          <p:spPr>
            <a:xfrm>
              <a:off x="3174796" y="1158125"/>
              <a:ext cx="1152000" cy="647700"/>
            </a:xfrm>
            <a:prstGeom prst="flowChartPredefinedProcess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54000" rIns="54000" rtlCol="0" anchor="ctr"/>
            <a:lstStyle/>
            <a:p>
              <a:pPr algn="ctr"/>
              <a:r>
                <a:rPr lang="en-GB" dirty="0" err="1"/>
                <a:t>Prepro</a:t>
              </a:r>
              <a:r>
                <a:rPr lang="en-GB" dirty="0"/>
                <a:t>.</a:t>
              </a:r>
              <a:br>
                <a:rPr lang="en-GB" dirty="0"/>
              </a:br>
              <a:r>
                <a:rPr lang="en-GB" dirty="0"/>
                <a:t>&amp; BC.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20C7DC98-DAA9-4F4E-9240-0614D6EB70E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0773" y="2887953"/>
              <a:ext cx="1568" cy="56820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6A34F5E-FFD7-4E8B-942F-32B40E3F2535}"/>
                </a:ext>
              </a:extLst>
            </p:cNvPr>
            <p:cNvSpPr/>
            <p:nvPr/>
          </p:nvSpPr>
          <p:spPr>
            <a:xfrm>
              <a:off x="414290" y="3456161"/>
              <a:ext cx="1188000" cy="6477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wind, ...</a:t>
              </a:r>
            </a:p>
          </p:txBody>
        </p:sp>
        <p:sp>
          <p:nvSpPr>
            <p:cNvPr id="59" name="Freeform 29">
              <a:extLst>
                <a:ext uri="{FF2B5EF4-FFF2-40B4-BE49-F238E27FC236}">
                  <a16:creationId xmlns:a16="http://schemas.microsoft.com/office/drawing/2014/main" id="{E66C363C-C258-4B24-85DD-AC4C048525C9}"/>
                </a:ext>
              </a:extLst>
            </p:cNvPr>
            <p:cNvSpPr/>
            <p:nvPr/>
          </p:nvSpPr>
          <p:spPr>
            <a:xfrm>
              <a:off x="1200202" y="2323611"/>
              <a:ext cx="9714552" cy="986413"/>
            </a:xfrm>
            <a:custGeom>
              <a:avLst/>
              <a:gdLst>
                <a:gd name="connsiteX0" fmla="*/ 9994900 w 9994900"/>
                <a:gd name="connsiteY0" fmla="*/ 0 h 990600"/>
                <a:gd name="connsiteX1" fmla="*/ 9994900 w 9994900"/>
                <a:gd name="connsiteY1" fmla="*/ 990600 h 990600"/>
                <a:gd name="connsiteX2" fmla="*/ 0 w 9994900"/>
                <a:gd name="connsiteY2" fmla="*/ 990600 h 990600"/>
                <a:gd name="connsiteX3" fmla="*/ 0 w 9994900"/>
                <a:gd name="connsiteY3" fmla="*/ 508000 h 990600"/>
                <a:gd name="connsiteX0" fmla="*/ 9994900 w 9994900"/>
                <a:gd name="connsiteY0" fmla="*/ 0 h 1001135"/>
                <a:gd name="connsiteX1" fmla="*/ 9994900 w 9994900"/>
                <a:gd name="connsiteY1" fmla="*/ 1001135 h 1001135"/>
                <a:gd name="connsiteX2" fmla="*/ 0 w 9994900"/>
                <a:gd name="connsiteY2" fmla="*/ 1001135 h 1001135"/>
                <a:gd name="connsiteX3" fmla="*/ 0 w 9994900"/>
                <a:gd name="connsiteY3" fmla="*/ 518535 h 1001135"/>
                <a:gd name="connsiteX0" fmla="*/ 9994900 w 9994900"/>
                <a:gd name="connsiteY0" fmla="*/ 0 h 1001135"/>
                <a:gd name="connsiteX1" fmla="*/ 9994900 w 9994900"/>
                <a:gd name="connsiteY1" fmla="*/ 1001135 h 1001135"/>
                <a:gd name="connsiteX2" fmla="*/ 0 w 9994900"/>
                <a:gd name="connsiteY2" fmla="*/ 1001135 h 1001135"/>
                <a:gd name="connsiteX3" fmla="*/ 0 w 9994900"/>
                <a:gd name="connsiteY3" fmla="*/ 597548 h 1001135"/>
                <a:gd name="connsiteX0" fmla="*/ 9994900 w 9994900"/>
                <a:gd name="connsiteY0" fmla="*/ 0 h 919488"/>
                <a:gd name="connsiteX1" fmla="*/ 9994900 w 9994900"/>
                <a:gd name="connsiteY1" fmla="*/ 919488 h 919488"/>
                <a:gd name="connsiteX2" fmla="*/ 0 w 9994900"/>
                <a:gd name="connsiteY2" fmla="*/ 919488 h 919488"/>
                <a:gd name="connsiteX3" fmla="*/ 0 w 9994900"/>
                <a:gd name="connsiteY3" fmla="*/ 515901 h 919488"/>
                <a:gd name="connsiteX0" fmla="*/ 9994900 w 9994900"/>
                <a:gd name="connsiteY0" fmla="*/ 0 h 957477"/>
                <a:gd name="connsiteX1" fmla="*/ 9994900 w 9994900"/>
                <a:gd name="connsiteY1" fmla="*/ 957477 h 957477"/>
                <a:gd name="connsiteX2" fmla="*/ 0 w 9994900"/>
                <a:gd name="connsiteY2" fmla="*/ 957477 h 957477"/>
                <a:gd name="connsiteX3" fmla="*/ 0 w 9994900"/>
                <a:gd name="connsiteY3" fmla="*/ 553890 h 95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94900" h="957477">
                  <a:moveTo>
                    <a:pt x="9994900" y="0"/>
                  </a:moveTo>
                  <a:lnTo>
                    <a:pt x="9994900" y="957477"/>
                  </a:lnTo>
                  <a:lnTo>
                    <a:pt x="0" y="957477"/>
                  </a:lnTo>
                  <a:lnTo>
                    <a:pt x="0" y="553890"/>
                  </a:lnTo>
                </a:path>
              </a:pathLst>
            </a:custGeom>
            <a:ln w="5080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lowchart: Predefined Process 60">
              <a:extLst>
                <a:ext uri="{FF2B5EF4-FFF2-40B4-BE49-F238E27FC236}">
                  <a16:creationId xmlns:a16="http://schemas.microsoft.com/office/drawing/2014/main" id="{49234034-D40B-459A-86CE-CAA853F2C979}"/>
                </a:ext>
              </a:extLst>
            </p:cNvPr>
            <p:cNvSpPr/>
            <p:nvPr/>
          </p:nvSpPr>
          <p:spPr>
            <a:xfrm>
              <a:off x="11133029" y="884857"/>
              <a:ext cx="617236" cy="647700"/>
            </a:xfrm>
            <a:prstGeom prst="flowChartPredefinedProcess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54000" rIns="54000" rtlCol="0" anchor="ctr"/>
            <a:lstStyle/>
            <a:p>
              <a:pPr algn="ctr"/>
              <a:r>
                <a:rPr lang="en-GB" dirty="0"/>
                <a:t>FC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0EF6763-1973-463D-9064-E1C672F6229B}"/>
                </a:ext>
              </a:extLst>
            </p:cNvPr>
            <p:cNvSpPr/>
            <p:nvPr/>
          </p:nvSpPr>
          <p:spPr>
            <a:xfrm>
              <a:off x="1582722" y="3126230"/>
              <a:ext cx="2309336" cy="6477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initial spectrum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BB36D48-8F6F-47F2-A633-A29151DB2E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27072" y="1198077"/>
              <a:ext cx="1" cy="486000"/>
            </a:xfrm>
            <a:prstGeom prst="line">
              <a:avLst/>
            </a:prstGeom>
            <a:ln w="508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BC57E52-F96D-4304-8912-AC45867CED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98400" y="1208707"/>
              <a:ext cx="532800" cy="0"/>
            </a:xfrm>
            <a:prstGeom prst="line">
              <a:avLst/>
            </a:prstGeom>
            <a:ln w="5080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8441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60000" y="788076"/>
            <a:ext cx="7869600" cy="1025922"/>
          </a:xfrm>
        </p:spPr>
        <p:txBody>
          <a:bodyPr/>
          <a:lstStyle/>
          <a:p>
            <a:r>
              <a:rPr lang="en-GB" dirty="0"/>
              <a:t>Verification of </a:t>
            </a:r>
            <a:br>
              <a:rPr lang="en-GB" dirty="0"/>
            </a:br>
            <a:r>
              <a:rPr lang="en-GB" dirty="0"/>
              <a:t>Altimeter Significant Wave Height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between Sentinel-3</a:t>
            </a:r>
            <a:br>
              <a:rPr lang="en-US" dirty="0"/>
            </a:br>
            <a:r>
              <a:rPr lang="en-US" dirty="0"/>
              <a:t>&amp; in-situ SWH</a:t>
            </a:r>
            <a:br>
              <a:rPr lang="en-US" dirty="0"/>
            </a:br>
            <a:r>
              <a:rPr lang="en-US" dirty="0"/>
              <a:t>(1 Jan. - 18 Sep. 2019)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000" y="2249999"/>
            <a:ext cx="4406655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6383312" y="114300"/>
            <a:ext cx="5691212" cy="2607452"/>
            <a:chOff x="6273800" y="-1"/>
            <a:chExt cx="5691212" cy="2607452"/>
          </a:xfrm>
        </p:grpSpPr>
        <p:sp>
          <p:nvSpPr>
            <p:cNvPr id="8" name="Rectangle 7"/>
            <p:cNvSpPr/>
            <p:nvPr/>
          </p:nvSpPr>
          <p:spPr>
            <a:xfrm>
              <a:off x="6273800" y="-1"/>
              <a:ext cx="5691212" cy="26074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>
                <a:solidFill>
                  <a:srgbClr val="FF0000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99200" y="50451"/>
              <a:ext cx="5665812" cy="255700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355762" y="2089650"/>
            <a:ext cx="3924000" cy="335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Sentinel-3A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0000" y="2250000"/>
            <a:ext cx="4406655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125506" y="2089650"/>
            <a:ext cx="3924000" cy="335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Sentinel-3B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Sentinel-3A SWH (1 Apr. - 31 Jul. 2019)</a:t>
            </a:r>
            <a:endParaRPr lang="en-GB" dirty="0"/>
          </a:p>
        </p:txBody>
      </p:sp>
      <p:pic>
        <p:nvPicPr>
          <p:cNvPr id="8194" name="Picture 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0000" y="1080000"/>
            <a:ext cx="8640000" cy="512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Sentinel3A–ECMWF model SWH bias </a:t>
            </a:r>
            <a:r>
              <a:rPr lang="en-US" sz="2400" dirty="0"/>
              <a:t>(12 Feb. –11 Jun. 2019)</a:t>
            </a:r>
            <a:r>
              <a:rPr lang="en-US" dirty="0"/>
              <a:t> </a:t>
            </a:r>
            <a:endParaRPr lang="en-GB" dirty="0"/>
          </a:p>
        </p:txBody>
      </p:sp>
      <p:pic>
        <p:nvPicPr>
          <p:cNvPr id="7170" name="Picture 28"/>
          <p:cNvPicPr>
            <a:picLocks noChangeAspect="1" noChangeArrowheads="1"/>
          </p:cNvPicPr>
          <p:nvPr/>
        </p:nvPicPr>
        <p:blipFill>
          <a:blip r:embed="rId2"/>
          <a:srcRect l="1076" t="12395" r="3728" b="7170"/>
          <a:stretch>
            <a:fillRect/>
          </a:stretch>
        </p:blipFill>
        <p:spPr bwMode="auto">
          <a:xfrm>
            <a:off x="1799999" y="1079999"/>
            <a:ext cx="8640000" cy="514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SWH bias (altimeter – model) and standard deviation of the difference between various altimeters data and ECMWF model first-guess.</a:t>
            </a:r>
            <a:endParaRPr lang="en-GB" dirty="0"/>
          </a:p>
        </p:txBody>
      </p:sp>
      <p:pic>
        <p:nvPicPr>
          <p:cNvPr id="6146" name="Picture 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0000" y="1620000"/>
            <a:ext cx="9360000" cy="4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comparison between Sentinel-3 &amp; ECMWF model first-guess SWH (12 Feb. - 11 Jun. 2019)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999" y="1440000"/>
            <a:ext cx="4738918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0000" y="1440000"/>
            <a:ext cx="4738918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185389" y="1587500"/>
            <a:ext cx="1778000" cy="50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Sentinel-3A</a:t>
            </a:r>
          </a:p>
        </p:txBody>
      </p:sp>
      <p:sp>
        <p:nvSpPr>
          <p:cNvPr id="8" name="Rectangle 7"/>
          <p:cNvSpPr/>
          <p:nvPr/>
        </p:nvSpPr>
        <p:spPr>
          <a:xfrm>
            <a:off x="8251600" y="1587500"/>
            <a:ext cx="1778000" cy="50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Sentinel-3B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SWH bias and standard deviation of difference (SDD) between Sentinel-3 and ECMWF model </a:t>
            </a:r>
            <a:r>
              <a:rPr lang="en-GB" dirty="0" err="1"/>
              <a:t>w.r.t</a:t>
            </a:r>
            <a:r>
              <a:rPr lang="en-GB" dirty="0"/>
              <a:t>. SWH </a:t>
            </a:r>
            <a:r>
              <a:rPr lang="en-GB" sz="2400" dirty="0"/>
              <a:t>(12 Feb.-18 Sep. 2019)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97310ED-C722-4811-AA53-06F58038DA34}"/>
              </a:ext>
            </a:extLst>
          </p:cNvPr>
          <p:cNvGrpSpPr>
            <a:grpSpLocks noChangeAspect="1"/>
          </p:cNvGrpSpPr>
          <p:nvPr/>
        </p:nvGrpSpPr>
        <p:grpSpPr>
          <a:xfrm>
            <a:off x="337750" y="2157911"/>
            <a:ext cx="3373175" cy="3396224"/>
            <a:chOff x="276186" y="2233176"/>
            <a:chExt cx="3373175" cy="3396224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391E6D86-22C5-4EA8-BCC3-42617051F3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7750" y="2233176"/>
              <a:ext cx="3311611" cy="339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62A882-C755-4965-8D78-9F04D005A5B6}"/>
                </a:ext>
              </a:extLst>
            </p:cNvPr>
            <p:cNvGrpSpPr/>
            <p:nvPr/>
          </p:nvGrpSpPr>
          <p:grpSpPr>
            <a:xfrm>
              <a:off x="276186" y="2479282"/>
              <a:ext cx="3168989" cy="2834124"/>
              <a:chOff x="276186" y="2479282"/>
              <a:chExt cx="3168989" cy="2834124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68C1209C-B0DD-44BA-9AFA-041A976AF6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7547" y="2479282"/>
                <a:ext cx="2847628" cy="2834123"/>
              </a:xfrm>
              <a:prstGeom prst="straightConnector1">
                <a:avLst/>
              </a:prstGeom>
              <a:ln w="19050">
                <a:solidFill>
                  <a:srgbClr val="FE02F2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C74BBCC7-72E5-405E-8723-A28E287DF7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76186" y="4922831"/>
                <a:ext cx="321362" cy="390575"/>
              </a:xfrm>
              <a:prstGeom prst="straightConnector1">
                <a:avLst/>
              </a:prstGeom>
              <a:ln w="19050">
                <a:solidFill>
                  <a:srgbClr val="FE02F2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A38C31B-E56A-4108-AEB0-356878C99D33}"/>
              </a:ext>
            </a:extLst>
          </p:cNvPr>
          <p:cNvSpPr/>
          <p:nvPr/>
        </p:nvSpPr>
        <p:spPr>
          <a:xfrm>
            <a:off x="3772490" y="3648547"/>
            <a:ext cx="860312" cy="647614"/>
          </a:xfrm>
          <a:prstGeom prst="rightArrow">
            <a:avLst>
              <a:gd name="adj1" fmla="val 55019"/>
              <a:gd name="adj2" fmla="val 3824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solidFill>
                <a:srgbClr val="FFFF00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8173B73-C958-4C36-801A-9A11E7457556}"/>
              </a:ext>
            </a:extLst>
          </p:cNvPr>
          <p:cNvGrpSpPr/>
          <p:nvPr/>
        </p:nvGrpSpPr>
        <p:grpSpPr>
          <a:xfrm>
            <a:off x="4830193" y="1801640"/>
            <a:ext cx="6965476" cy="4229954"/>
            <a:chOff x="4830193" y="1801640"/>
            <a:chExt cx="6965476" cy="422995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30193" y="1801640"/>
              <a:ext cx="6831766" cy="4229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9AC6792-EB6C-4785-A4D7-FDC6846B49ED}"/>
                </a:ext>
              </a:extLst>
            </p:cNvPr>
            <p:cNvGrpSpPr/>
            <p:nvPr/>
          </p:nvGrpSpPr>
          <p:grpSpPr>
            <a:xfrm>
              <a:off x="5338650" y="1877330"/>
              <a:ext cx="6457019" cy="2747661"/>
              <a:chOff x="5338650" y="1877330"/>
              <a:chExt cx="6457019" cy="2747661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B40723E0-6F9E-4FC6-AEDA-32F29ABC55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8650" y="4610527"/>
                <a:ext cx="6457019" cy="14464"/>
              </a:xfrm>
              <a:prstGeom prst="straightConnector1">
                <a:avLst/>
              </a:prstGeom>
              <a:ln w="19050">
                <a:solidFill>
                  <a:srgbClr val="FE02F2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62FA87B4-EC93-4863-87CD-08B493C63B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38650" y="1877330"/>
                <a:ext cx="0" cy="2733197"/>
              </a:xfrm>
              <a:prstGeom prst="straightConnector1">
                <a:avLst/>
              </a:prstGeom>
              <a:ln w="19050">
                <a:solidFill>
                  <a:srgbClr val="FE02F2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Arrow: Curved Down 28">
            <a:extLst>
              <a:ext uri="{FF2B5EF4-FFF2-40B4-BE49-F238E27FC236}">
                <a16:creationId xmlns:a16="http://schemas.microsoft.com/office/drawing/2014/main" id="{E0EDEC13-4C3E-49F7-9160-0208802184C7}"/>
              </a:ext>
            </a:extLst>
          </p:cNvPr>
          <p:cNvSpPr/>
          <p:nvPr/>
        </p:nvSpPr>
        <p:spPr>
          <a:xfrm rot="18496397">
            <a:off x="3759002" y="3102523"/>
            <a:ext cx="736663" cy="337930"/>
          </a:xfrm>
          <a:prstGeom prst="curvedDownArrow">
            <a:avLst/>
          </a:prstGeom>
          <a:solidFill>
            <a:srgbClr val="FE02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60000" y="788076"/>
            <a:ext cx="7869600" cy="1025922"/>
          </a:xfrm>
        </p:spPr>
        <p:txBody>
          <a:bodyPr/>
          <a:lstStyle/>
          <a:p>
            <a:r>
              <a:rPr lang="en-GB" dirty="0"/>
              <a:t>Assimilation of </a:t>
            </a:r>
            <a:br>
              <a:rPr lang="en-GB" dirty="0"/>
            </a:br>
            <a:r>
              <a:rPr lang="en-GB" dirty="0"/>
              <a:t>Altimeter Significant Wave Height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Experiments for assessing the impact of assimilating Sentinel-3 wave height data.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071461"/>
              </p:ext>
            </p:extLst>
          </p:nvPr>
        </p:nvGraphicFramePr>
        <p:xfrm>
          <a:off x="1080001" y="1475126"/>
          <a:ext cx="10029598" cy="4744230"/>
        </p:xfrm>
        <a:graphic>
          <a:graphicData uri="http://schemas.openxmlformats.org/drawingml/2006/table">
            <a:tbl>
              <a:tblPr/>
              <a:tblGrid>
                <a:gridCol w="1202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7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9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Times New Roman"/>
                          <a:ea typeface="Times New Roman"/>
                          <a:cs typeface="Arial"/>
                        </a:rPr>
                        <a:t>Exp. ID</a:t>
                      </a: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Times New Roman"/>
                          <a:ea typeface="Times New Roman"/>
                          <a:cs typeface="Arial"/>
                        </a:rPr>
                        <a:t>Experiment</a:t>
                      </a: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Times New Roman"/>
                          <a:ea typeface="Times New Roman"/>
                          <a:cs typeface="Arial"/>
                        </a:rPr>
                        <a:t>Deviation from default configuration</a:t>
                      </a: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latin typeface="Times New Roman"/>
                          <a:ea typeface="Times New Roman"/>
                          <a:cs typeface="Arial"/>
                        </a:rPr>
                        <a:t>h4kh</a:t>
                      </a:r>
                      <a:endParaRPr lang="en-GB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latin typeface="Times New Roman"/>
                          <a:ea typeface="Times New Roman"/>
                          <a:cs typeface="Arial"/>
                        </a:rPr>
                        <a:t>No-Data (</a:t>
                      </a:r>
                      <a:r>
                        <a:rPr lang="en-GB" sz="2000" b="1" dirty="0">
                          <a:latin typeface="Times New Roman"/>
                          <a:ea typeface="Times New Roman"/>
                          <a:cs typeface="Arial"/>
                        </a:rPr>
                        <a:t>ND</a:t>
                      </a:r>
                      <a:r>
                        <a:rPr lang="en-GB" sz="2000" b="0" dirty="0"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GB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>
                          <a:latin typeface="Times New Roman"/>
                          <a:ea typeface="Times New Roman"/>
                          <a:cs typeface="Arial"/>
                        </a:rPr>
                        <a:t>Model hindcast with data assimilation switched off.</a:t>
                      </a:r>
                      <a:endParaRPr lang="en-GB" sz="20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latin typeface="Times New Roman"/>
                          <a:ea typeface="Times New Roman"/>
                          <a:cs typeface="Arial"/>
                        </a:rPr>
                        <a:t>h4ki</a:t>
                      </a:r>
                      <a:endParaRPr lang="en-GB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latin typeface="Times New Roman"/>
                          <a:ea typeface="Times New Roman"/>
                          <a:cs typeface="Arial"/>
                        </a:rPr>
                        <a:t>Sentinel-3B (</a:t>
                      </a:r>
                      <a:r>
                        <a:rPr lang="en-GB" sz="2000" b="1" dirty="0">
                          <a:latin typeface="Times New Roman"/>
                          <a:ea typeface="Times New Roman"/>
                          <a:cs typeface="Arial"/>
                        </a:rPr>
                        <a:t>S3B</a:t>
                      </a:r>
                      <a:r>
                        <a:rPr lang="en-GB" sz="2000" b="0" dirty="0"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GB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latin typeface="Times New Roman"/>
                          <a:ea typeface="Times New Roman"/>
                          <a:cs typeface="Arial"/>
                        </a:rPr>
                        <a:t>Assimilating SWH from Sentinel-3B altimeter only.</a:t>
                      </a:r>
                      <a:endParaRPr lang="en-GB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latin typeface="Times New Roman"/>
                          <a:ea typeface="Times New Roman"/>
                          <a:cs typeface="Arial"/>
                        </a:rPr>
                        <a:t>h4kj</a:t>
                      </a:r>
                      <a:endParaRPr lang="en-GB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latin typeface="Times New Roman"/>
                          <a:ea typeface="Times New Roman"/>
                          <a:cs typeface="Arial"/>
                        </a:rPr>
                        <a:t>Sentinel-3A (</a:t>
                      </a:r>
                      <a:r>
                        <a:rPr lang="en-GB" sz="2000" b="1" dirty="0">
                          <a:latin typeface="Times New Roman"/>
                          <a:ea typeface="Times New Roman"/>
                          <a:cs typeface="Arial"/>
                        </a:rPr>
                        <a:t>S3A</a:t>
                      </a:r>
                      <a:r>
                        <a:rPr lang="en-GB" sz="2000" b="0" dirty="0"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GB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latin typeface="Times New Roman"/>
                          <a:ea typeface="Times New Roman"/>
                          <a:cs typeface="Arial"/>
                        </a:rPr>
                        <a:t>Assimilating SWH from Sentinel-3A altimeter only.</a:t>
                      </a:r>
                      <a:endParaRPr lang="en-GB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latin typeface="Times New Roman"/>
                          <a:ea typeface="Times New Roman"/>
                          <a:cs typeface="Arial"/>
                        </a:rPr>
                        <a:t>h4kk</a:t>
                      </a:r>
                      <a:endParaRPr lang="en-GB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latin typeface="Times New Roman"/>
                          <a:ea typeface="Times New Roman"/>
                          <a:cs typeface="Arial"/>
                        </a:rPr>
                        <a:t>Sentinel-3A&amp;B (</a:t>
                      </a:r>
                      <a:r>
                        <a:rPr lang="en-GB" sz="2000" b="1" dirty="0">
                          <a:latin typeface="Times New Roman"/>
                          <a:ea typeface="Times New Roman"/>
                          <a:cs typeface="Arial"/>
                        </a:rPr>
                        <a:t>S3AB</a:t>
                      </a:r>
                      <a:r>
                        <a:rPr lang="en-GB" sz="2000" b="0" dirty="0"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GB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latin typeface="Times New Roman"/>
                          <a:ea typeface="Times New Roman"/>
                          <a:cs typeface="Arial"/>
                        </a:rPr>
                        <a:t>Assimilating SWH from Sentinel-3A and Sentinel-3B altimeters only.</a:t>
                      </a:r>
                      <a:endParaRPr lang="en-GB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53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latin typeface="Times New Roman"/>
                          <a:ea typeface="Times New Roman"/>
                          <a:cs typeface="Arial"/>
                        </a:rPr>
                        <a:t>h4kl</a:t>
                      </a:r>
                      <a:endParaRPr lang="en-GB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latin typeface="Times New Roman"/>
                          <a:ea typeface="Times New Roman"/>
                          <a:cs typeface="Arial"/>
                        </a:rPr>
                        <a:t>Five Altimeters (</a:t>
                      </a:r>
                      <a:r>
                        <a:rPr lang="en-GB" sz="2000" b="1" dirty="0">
                          <a:latin typeface="Times New Roman"/>
                          <a:ea typeface="Times New Roman"/>
                          <a:cs typeface="Arial"/>
                        </a:rPr>
                        <a:t>ALL5</a:t>
                      </a:r>
                      <a:r>
                        <a:rPr lang="en-GB" sz="2000" b="0" dirty="0">
                          <a:latin typeface="Times New Roman"/>
                          <a:ea typeface="Times New Roman"/>
                          <a:cs typeface="Arial"/>
                        </a:rPr>
                        <a:t>) </a:t>
                      </a:r>
                      <a:endParaRPr lang="en-GB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>
                          <a:latin typeface="Times New Roman"/>
                          <a:ea typeface="Times New Roman"/>
                          <a:cs typeface="Arial"/>
                        </a:rPr>
                        <a:t>Assimilating SWH from five altimeters: Sentinel-3A, Sentinel-3B, Jason-2, CryoSat-2 and SARAL/AltiKa. Note that Jason-3 is not included.</a:t>
                      </a:r>
                      <a:endParaRPr lang="en-GB" sz="20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53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0" dirty="0">
                          <a:latin typeface="Times New Roman"/>
                          <a:ea typeface="Times New Roman"/>
                          <a:cs typeface="Arial"/>
                        </a:rPr>
                        <a:t>h4km</a:t>
                      </a:r>
                      <a:endParaRPr lang="en-GB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latin typeface="Times New Roman"/>
                          <a:ea typeface="Times New Roman"/>
                          <a:cs typeface="Arial"/>
                        </a:rPr>
                        <a:t>Three Non-Sentinel (</a:t>
                      </a:r>
                      <a:r>
                        <a:rPr lang="en-GB" sz="2000" b="1" dirty="0">
                          <a:latin typeface="Times New Roman"/>
                          <a:ea typeface="Times New Roman"/>
                          <a:cs typeface="Arial"/>
                        </a:rPr>
                        <a:t>NS3</a:t>
                      </a:r>
                      <a:r>
                        <a:rPr lang="en-GB" sz="2000" b="0" dirty="0"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GB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latin typeface="Times New Roman"/>
                          <a:ea typeface="Times New Roman"/>
                          <a:cs typeface="Arial"/>
                        </a:rPr>
                        <a:t>Assimilating SWH from three altimeters: Jason-2, CryoSat-2 and SARAL/</a:t>
                      </a:r>
                      <a:r>
                        <a:rPr lang="en-GB" sz="2000" b="0" dirty="0" err="1">
                          <a:latin typeface="Times New Roman"/>
                          <a:ea typeface="Times New Roman"/>
                          <a:cs typeface="Arial"/>
                        </a:rPr>
                        <a:t>AltiKa</a:t>
                      </a:r>
                      <a:r>
                        <a:rPr lang="en-GB" sz="2000" b="0" dirty="0">
                          <a:latin typeface="Times New Roman"/>
                          <a:ea typeface="Times New Roman"/>
                          <a:cs typeface="Arial"/>
                        </a:rPr>
                        <a:t>. Note that Semtinel-3A, Sentinel-3B and Jason-3 are not included.</a:t>
                      </a:r>
                      <a:endParaRPr lang="en-GB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Akcnowledgements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This work was carried out within the scope of both:</a:t>
            </a:r>
          </a:p>
          <a:p>
            <a:pPr lvl="1"/>
            <a:r>
              <a:rPr lang="en-GB" dirty="0"/>
              <a:t>European Union Copernicus Sentinel-3 Mission Performance Centre (S3MPC); and </a:t>
            </a:r>
          </a:p>
          <a:p>
            <a:pPr lvl="1"/>
            <a:r>
              <a:rPr lang="en-GB" dirty="0"/>
              <a:t>European Union Horizon 2020 Project CEASELESS.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GB" noProof="0" smtClean="0"/>
              <a:pPr/>
              <a:t>2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GB" noProof="0"/>
              <a:t>European Centre for Medium-Range Weather Forecasts</a:t>
            </a:r>
            <a:endParaRPr lang="en-GB" noProof="0" dirty="0"/>
          </a:p>
        </p:txBody>
      </p:sp>
      <p:grpSp>
        <p:nvGrpSpPr>
          <p:cNvPr id="2" name="Group 8"/>
          <p:cNvGrpSpPr/>
          <p:nvPr/>
        </p:nvGrpSpPr>
        <p:grpSpPr>
          <a:xfrm>
            <a:off x="3232396" y="3211302"/>
            <a:ext cx="5182049" cy="2609314"/>
            <a:chOff x="3503388" y="2124343"/>
            <a:chExt cx="5182049" cy="2609314"/>
          </a:xfrm>
        </p:grpSpPr>
        <p:pic>
          <p:nvPicPr>
            <p:cNvPr id="7" name="Picture 6" descr="S3MPC-Disclaime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03388" y="2124343"/>
              <a:ext cx="5182049" cy="260931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99579" y="3653859"/>
              <a:ext cx="4378891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Union, European Space Agency or EUMETSAT.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Daily coverage of NRT altimeter significant wave height data from five satellites on 1 May 2017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469" y="1476234"/>
            <a:ext cx="9109363" cy="45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41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9999" y="359999"/>
            <a:ext cx="5257799" cy="5948255"/>
          </a:xfrm>
        </p:spPr>
        <p:txBody>
          <a:bodyPr/>
          <a:lstStyle/>
          <a:p>
            <a:r>
              <a:rPr lang="it-IT" dirty="0"/>
              <a:t>Impact of </a:t>
            </a:r>
            <a:r>
              <a:rPr lang="it-IT" dirty="0" err="1"/>
              <a:t>assimilating</a:t>
            </a:r>
            <a:r>
              <a:rPr lang="it-IT" dirty="0"/>
              <a:t> </a:t>
            </a:r>
            <a:r>
              <a:rPr lang="it-IT" dirty="0" err="1"/>
              <a:t>SWH</a:t>
            </a:r>
            <a:r>
              <a:rPr lang="it-IT" dirty="0"/>
              <a:t> – </a:t>
            </a:r>
            <a:br>
              <a:rPr lang="it-IT" dirty="0"/>
            </a:br>
            <a:r>
              <a:rPr lang="it-IT" b="1" dirty="0"/>
              <a:t>Mean difference</a:t>
            </a:r>
            <a:r>
              <a:rPr lang="it-IT" dirty="0"/>
              <a:t> (metres) over  the period from 1 Dec. 2018 to 31 Jan. 2019:</a:t>
            </a:r>
            <a:br>
              <a:rPr lang="it-IT" dirty="0"/>
            </a:br>
            <a:br>
              <a:rPr lang="it-IT" dirty="0"/>
            </a:br>
            <a:r>
              <a:rPr lang="it-IT" dirty="0"/>
              <a:t>• Sentinel-3B (experiment </a:t>
            </a:r>
            <a:r>
              <a:rPr lang="it-IT" b="1" dirty="0"/>
              <a:t>S3B</a:t>
            </a:r>
            <a:r>
              <a:rPr lang="it-IT" dirty="0"/>
              <a:t>)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and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• </a:t>
            </a:r>
            <a:r>
              <a:rPr lang="it-IT" dirty="0" err="1"/>
              <a:t>five</a:t>
            </a:r>
            <a:r>
              <a:rPr lang="it-IT" dirty="0"/>
              <a:t> satellites (exp. </a:t>
            </a:r>
            <a:r>
              <a:rPr lang="it-IT" b="1" dirty="0"/>
              <a:t>ALL5</a:t>
            </a:r>
            <a:r>
              <a:rPr lang="it-IT" dirty="0"/>
              <a:t>) 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dirty="0"/>
              <a:t>compared to the no-data (</a:t>
            </a:r>
            <a:r>
              <a:rPr lang="it-IT" b="1" dirty="0"/>
              <a:t>ND</a:t>
            </a:r>
            <a:r>
              <a:rPr lang="it-IT" dirty="0"/>
              <a:t>) experiment.</a:t>
            </a:r>
            <a:endParaRPr lang="en-GB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 rotWithShape="1">
          <a:blip r:embed="rId2"/>
          <a:srcRect t="2499" b="-1"/>
          <a:stretch/>
        </p:blipFill>
        <p:spPr bwMode="auto">
          <a:xfrm>
            <a:off x="6552000" y="305642"/>
            <a:ext cx="5228973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/>
          <a:srcRect t="2692" b="-104"/>
          <a:stretch/>
        </p:blipFill>
        <p:spPr bwMode="auto">
          <a:xfrm>
            <a:off x="6552000" y="3456000"/>
            <a:ext cx="5228973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33C79C-805A-4EA5-B3DF-358DA819AB28}"/>
              </a:ext>
            </a:extLst>
          </p:cNvPr>
          <p:cNvSpPr/>
          <p:nvPr/>
        </p:nvSpPr>
        <p:spPr>
          <a:xfrm>
            <a:off x="10116000" y="2880149"/>
            <a:ext cx="1440000" cy="2938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S3B - ND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9185A-2287-4862-B8EF-6F87907C4E2A}"/>
              </a:ext>
            </a:extLst>
          </p:cNvPr>
          <p:cNvSpPr/>
          <p:nvPr/>
        </p:nvSpPr>
        <p:spPr>
          <a:xfrm>
            <a:off x="10116000" y="6041756"/>
            <a:ext cx="1440000" cy="2938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ALL5 - ND</a:t>
            </a:r>
            <a:endParaRPr lang="en-GB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 rotWithShape="1">
          <a:blip r:embed="rId2"/>
          <a:srcRect t="4087" b="-1"/>
          <a:stretch/>
        </p:blipFill>
        <p:spPr bwMode="auto">
          <a:xfrm>
            <a:off x="6552000" y="306000"/>
            <a:ext cx="529228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80000" y="359999"/>
            <a:ext cx="5292281" cy="5948255"/>
          </a:xfrm>
        </p:spPr>
        <p:txBody>
          <a:bodyPr/>
          <a:lstStyle/>
          <a:p>
            <a:pPr lvl="0"/>
            <a:r>
              <a:rPr lang="it-IT" dirty="0"/>
              <a:t>Impact of </a:t>
            </a:r>
            <a:r>
              <a:rPr lang="it-IT" dirty="0" err="1"/>
              <a:t>assimilating</a:t>
            </a:r>
            <a:r>
              <a:rPr lang="it-IT" dirty="0"/>
              <a:t> </a:t>
            </a:r>
            <a:r>
              <a:rPr lang="it-IT" dirty="0" err="1"/>
              <a:t>SWH</a:t>
            </a:r>
            <a:r>
              <a:rPr lang="it-IT" dirty="0"/>
              <a:t> –</a:t>
            </a:r>
            <a:br>
              <a:rPr lang="it-IT" dirty="0"/>
            </a:br>
            <a:r>
              <a:rPr lang="it-IT" b="1" dirty="0"/>
              <a:t>Standard deviation of diff.</a:t>
            </a:r>
            <a:r>
              <a:rPr lang="it-IT" dirty="0"/>
              <a:t> (m) over  the period from 1 Dec. 2018 to 31 Jan. 2019:</a:t>
            </a:r>
            <a:br>
              <a:rPr lang="it-IT" dirty="0"/>
            </a:br>
            <a:br>
              <a:rPr lang="it-IT" dirty="0"/>
            </a:br>
            <a:r>
              <a:rPr lang="it-IT" dirty="0"/>
              <a:t>• Sentinel-3B (experiment </a:t>
            </a:r>
            <a:r>
              <a:rPr lang="it-IT" b="1" dirty="0"/>
              <a:t>S3B</a:t>
            </a:r>
            <a:r>
              <a:rPr lang="it-IT" dirty="0"/>
              <a:t>)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and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• </a:t>
            </a:r>
            <a:r>
              <a:rPr lang="it-IT" dirty="0" err="1"/>
              <a:t>five</a:t>
            </a:r>
            <a:r>
              <a:rPr lang="it-IT" dirty="0"/>
              <a:t> satellites (exp. </a:t>
            </a:r>
            <a:r>
              <a:rPr lang="it-IT" b="1" dirty="0"/>
              <a:t>ALL5</a:t>
            </a:r>
            <a:r>
              <a:rPr lang="it-IT" dirty="0"/>
              <a:t>) 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dirty="0"/>
              <a:t>compared to the no-data (</a:t>
            </a:r>
            <a:r>
              <a:rPr lang="it-IT" b="1" dirty="0"/>
              <a:t>ND</a:t>
            </a:r>
            <a:r>
              <a:rPr lang="it-IT" dirty="0"/>
              <a:t>) experiment.</a:t>
            </a:r>
            <a:br>
              <a:rPr lang="en-GB" dirty="0"/>
            </a:b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/>
          <a:srcRect t="4090" b="-104"/>
          <a:stretch/>
        </p:blipFill>
        <p:spPr bwMode="auto">
          <a:xfrm>
            <a:off x="6552000" y="3456000"/>
            <a:ext cx="529228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FE17F31-EC80-4614-9819-4261D1894BB7}"/>
              </a:ext>
            </a:extLst>
          </p:cNvPr>
          <p:cNvSpPr/>
          <p:nvPr/>
        </p:nvSpPr>
        <p:spPr>
          <a:xfrm>
            <a:off x="10116000" y="2880149"/>
            <a:ext cx="1440000" cy="2938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S3B - ND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1CFA26-C887-42FB-A69B-1F6D4D7572A2}"/>
              </a:ext>
            </a:extLst>
          </p:cNvPr>
          <p:cNvSpPr/>
          <p:nvPr/>
        </p:nvSpPr>
        <p:spPr>
          <a:xfrm>
            <a:off x="10116000" y="6041756"/>
            <a:ext cx="1440000" cy="2938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ALL5 - ND</a:t>
            </a:r>
            <a:endParaRPr lang="en-GB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7D3025-6696-41BB-B8B0-B0C7A466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Random-Error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D261DBC-2B65-45B9-871B-5A79199E9376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180000"/>
                <a:r>
                  <a:rPr lang="en-GB" dirty="0"/>
                  <a:t>The random-error reduction (RER) is a simple index that quantifies the impact of data assimilation:</a:t>
                </a:r>
              </a:p>
              <a:p>
                <a:pPr marL="180000"/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𝑅𝐸𝑅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=100 ×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𝑆𝐷𝐷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𝑁𝐷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𝑆𝐷𝐷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𝐸𝑋𝑃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𝑆𝐷𝐷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  <a:p>
                <a:pPr marL="810000" lvl="1"/>
                <a:endParaRPr lang="en-GB" dirty="0"/>
              </a:p>
              <a:p>
                <a:pPr marL="810000" lvl="1"/>
                <a:r>
                  <a:rPr lang="en-GB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SDD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(ND – V)</a:t>
                </a:r>
                <a:r>
                  <a:rPr lang="en-GB" dirty="0"/>
                  <a:t>   =  standard deviation of the difference between the </a:t>
                </a:r>
                <a:r>
                  <a:rPr lang="en-GB" b="1" dirty="0"/>
                  <a:t>n</a:t>
                </a:r>
                <a:r>
                  <a:rPr lang="en-GB" dirty="0"/>
                  <a:t>o-</a:t>
                </a:r>
                <a:r>
                  <a:rPr lang="en-GB" b="1" dirty="0"/>
                  <a:t>d</a:t>
                </a:r>
                <a:r>
                  <a:rPr lang="en-GB" dirty="0"/>
                  <a:t>ata model</a:t>
                </a:r>
                <a:br>
                  <a:rPr lang="en-GB" dirty="0"/>
                </a:br>
                <a:r>
                  <a:rPr lang="en-GB" dirty="0"/>
                  <a:t>   			      run and the </a:t>
                </a:r>
                <a:r>
                  <a:rPr lang="en-GB" b="1" dirty="0"/>
                  <a:t>v</a:t>
                </a:r>
                <a:r>
                  <a:rPr lang="en-GB" dirty="0"/>
                  <a:t>erifying data set.</a:t>
                </a:r>
              </a:p>
              <a:p>
                <a:pPr marL="810000" lvl="1"/>
                <a:r>
                  <a:rPr lang="en-GB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SDD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(EXP – V)</a:t>
                </a:r>
                <a:r>
                  <a:rPr lang="en-GB" dirty="0"/>
                  <a:t> =  standard deviation of the difference between the model run</a:t>
                </a:r>
                <a:br>
                  <a:rPr lang="en-GB" dirty="0"/>
                </a:br>
                <a:r>
                  <a:rPr lang="en-GB" dirty="0"/>
                  <a:t>			 	     (</a:t>
                </a:r>
                <a:r>
                  <a:rPr lang="en-GB" b="1" dirty="0"/>
                  <a:t>exp</a:t>
                </a:r>
                <a:r>
                  <a:rPr lang="en-GB" dirty="0"/>
                  <a:t>eriment) and the </a:t>
                </a:r>
                <a:r>
                  <a:rPr lang="en-GB" b="1" dirty="0"/>
                  <a:t>v</a:t>
                </a:r>
                <a:r>
                  <a:rPr lang="en-GB" dirty="0"/>
                  <a:t>erifying data set.</a:t>
                </a:r>
              </a:p>
              <a:p>
                <a:pPr marL="180000"/>
                <a:r>
                  <a:rPr lang="en-GB" dirty="0">
                    <a:solidFill>
                      <a:srgbClr val="009900"/>
                    </a:solidFill>
                  </a:rPr>
                  <a:t>positive </a:t>
                </a:r>
                <a:r>
                  <a:rPr lang="en-GB" dirty="0">
                    <a:solidFill>
                      <a:srgbClr val="009900"/>
                    </a:solidFill>
                    <a:sym typeface="Wingdings" panose="05000000000000000000" pitchFamily="2" charset="2"/>
                  </a:rPr>
                  <a:t></a:t>
                </a:r>
                <a:r>
                  <a:rPr lang="en-GB" dirty="0">
                    <a:solidFill>
                      <a:srgbClr val="009900"/>
                    </a:solidFill>
                  </a:rPr>
                  <a:t> improvement</a:t>
                </a:r>
                <a:r>
                  <a:rPr lang="en-GB" dirty="0"/>
                  <a:t> </a:t>
                </a:r>
              </a:p>
              <a:p>
                <a:pPr marL="180000"/>
                <a:r>
                  <a:rPr lang="en-GB" dirty="0">
                    <a:solidFill>
                      <a:srgbClr val="C00000"/>
                    </a:solidFill>
                  </a:rPr>
                  <a:t>negative </a:t>
                </a:r>
                <a:r>
                  <a:rPr lang="en-GB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 degradation</a:t>
                </a:r>
                <a:endParaRPr lang="en-GB" dirty="0">
                  <a:solidFill>
                    <a:srgbClr val="C00000"/>
                  </a:solidFill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D261DBC-2B65-45B9-871B-5A79199E93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1563" t="-1469" r="-391" b="-35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AEF293-BF3D-4858-89C9-6EF89B5424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51CD59-C577-429C-98E4-C9C10629D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29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2000" y="360000"/>
            <a:ext cx="10800000" cy="432000"/>
          </a:xfrm>
        </p:spPr>
        <p:txBody>
          <a:bodyPr/>
          <a:lstStyle/>
          <a:p>
            <a:r>
              <a:rPr lang="it-IT" dirty="0"/>
              <a:t>Random error reduction of SWH AN (@ </a:t>
            </a:r>
            <a:r>
              <a:rPr lang="it-IT" dirty="0" err="1"/>
              <a:t>FC</a:t>
            </a:r>
            <a:r>
              <a:rPr lang="it-IT" dirty="0"/>
              <a:t> </a:t>
            </a:r>
            <a:r>
              <a:rPr lang="it-IT" dirty="0" err="1"/>
              <a:t>range</a:t>
            </a:r>
            <a:r>
              <a:rPr lang="it-IT" dirty="0"/>
              <a:t> 0) and FC’s compared to in-situ measurements (1 Dec. 2018 - 31 Jan. 2019)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b="-82"/>
          <a:stretch>
            <a:fillRect/>
          </a:stretch>
        </p:blipFill>
        <p:spPr bwMode="auto">
          <a:xfrm>
            <a:off x="720000" y="1476000"/>
            <a:ext cx="6638926" cy="475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192000" y="3978957"/>
                <a:ext cx="4816588" cy="8230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𝑅𝐸𝑅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 × 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𝑆𝐷𝐷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𝑁𝐷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 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  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𝑆𝐷𝐷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𝐸𝑋𝑃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 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𝑆𝐷𝐷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𝑁𝐷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 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000" y="3978957"/>
                <a:ext cx="4816588" cy="8230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0197C4A-CB21-474D-A146-332353B02569}"/>
              </a:ext>
            </a:extLst>
          </p:cNvPr>
          <p:cNvGrpSpPr/>
          <p:nvPr/>
        </p:nvGrpSpPr>
        <p:grpSpPr>
          <a:xfrm>
            <a:off x="5564809" y="3622363"/>
            <a:ext cx="519692" cy="1508272"/>
            <a:chOff x="10566000" y="2025658"/>
            <a:chExt cx="453600" cy="225451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A026522-1F56-4FA9-9BC6-405936167B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48800" y="3005845"/>
              <a:ext cx="288000" cy="288000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4C03A38B-9F2C-4DD7-85E4-DD3A3C690C57}"/>
                </a:ext>
              </a:extLst>
            </p:cNvPr>
            <p:cNvSpPr/>
            <p:nvPr/>
          </p:nvSpPr>
          <p:spPr>
            <a:xfrm>
              <a:off x="10566000" y="3307402"/>
              <a:ext cx="453600" cy="972766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Arrow: Up 12">
              <a:extLst>
                <a:ext uri="{FF2B5EF4-FFF2-40B4-BE49-F238E27FC236}">
                  <a16:creationId xmlns:a16="http://schemas.microsoft.com/office/drawing/2014/main" id="{1D6ACC9C-5706-4614-A578-9A2A011F6B46}"/>
                </a:ext>
              </a:extLst>
            </p:cNvPr>
            <p:cNvSpPr/>
            <p:nvPr/>
          </p:nvSpPr>
          <p:spPr>
            <a:xfrm>
              <a:off x="10566000" y="2025658"/>
              <a:ext cx="453600" cy="972000"/>
            </a:xfrm>
            <a:prstGeom prst="upArrow">
              <a:avLst/>
            </a:prstGeom>
            <a:solidFill>
              <a:srgbClr val="0099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FA89B2-7E2A-4346-A2D2-6525074451A6}"/>
              </a:ext>
            </a:extLst>
          </p:cNvPr>
          <p:cNvGrpSpPr>
            <a:grpSpLocks noChangeAspect="1"/>
          </p:cNvGrpSpPr>
          <p:nvPr/>
        </p:nvGrpSpPr>
        <p:grpSpPr>
          <a:xfrm>
            <a:off x="7761714" y="1845836"/>
            <a:ext cx="3925384" cy="1798431"/>
            <a:chOff x="6273800" y="-1"/>
            <a:chExt cx="5691212" cy="260745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99A8EC-8585-4AEE-97C6-EC163F07392E}"/>
                </a:ext>
              </a:extLst>
            </p:cNvPr>
            <p:cNvSpPr/>
            <p:nvPr/>
          </p:nvSpPr>
          <p:spPr>
            <a:xfrm>
              <a:off x="6273800" y="-1"/>
              <a:ext cx="5691212" cy="26074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>
                <a:solidFill>
                  <a:srgbClr val="FF0000"/>
                </a:solidFill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DC994D1-90A7-4994-9E64-B116ADDEC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99200" y="50451"/>
              <a:ext cx="5665812" cy="2557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2000" y="360000"/>
            <a:ext cx="10800000" cy="432000"/>
          </a:xfrm>
        </p:spPr>
        <p:txBody>
          <a:bodyPr/>
          <a:lstStyle/>
          <a:p>
            <a:r>
              <a:rPr lang="it-IT" dirty="0"/>
              <a:t>Random error reduction of SWH AN and FC’s compared to Jason-3 data over global oceans visited by Jason-3 (1 </a:t>
            </a:r>
            <a:r>
              <a:rPr lang="it-IT" dirty="0" err="1"/>
              <a:t>Dec</a:t>
            </a:r>
            <a:r>
              <a:rPr lang="it-IT" dirty="0"/>
              <a:t>. 2018 – 31 </a:t>
            </a:r>
            <a:r>
              <a:rPr lang="it-IT" dirty="0" err="1"/>
              <a:t>Jan</a:t>
            </a:r>
            <a:r>
              <a:rPr lang="it-IT" dirty="0"/>
              <a:t>. 2019)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000" y="1656000"/>
            <a:ext cx="6740319" cy="47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6E0894-ECDA-4597-A570-8B4693FF791C}"/>
                  </a:ext>
                </a:extLst>
              </p:cNvPr>
              <p:cNvSpPr/>
              <p:nvPr/>
            </p:nvSpPr>
            <p:spPr>
              <a:xfrm>
                <a:off x="6199190" y="4410612"/>
                <a:ext cx="4921692" cy="8230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𝑅𝐸𝑅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 × 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𝑆𝐷𝐷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𝑁𝐷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 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  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𝑆𝐷𝐷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𝐸𝑋𝑃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 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𝑆𝐷𝐷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𝑁𝐷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 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6E0894-ECDA-4597-A570-8B4693FF79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190" y="4410612"/>
                <a:ext cx="4921692" cy="8230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F5C4D2D1-D722-48DE-BC83-7DE6943E8ED9}"/>
              </a:ext>
            </a:extLst>
          </p:cNvPr>
          <p:cNvGrpSpPr/>
          <p:nvPr/>
        </p:nvGrpSpPr>
        <p:grpSpPr>
          <a:xfrm>
            <a:off x="5564809" y="4070038"/>
            <a:ext cx="519692" cy="1508272"/>
            <a:chOff x="10566000" y="2025658"/>
            <a:chExt cx="453600" cy="225451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636803B-997D-4BDF-86EB-0611FF91ED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48800" y="3005845"/>
              <a:ext cx="288000" cy="288000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66E8746F-FC48-4D2F-A2EB-E6340D549BE1}"/>
                </a:ext>
              </a:extLst>
            </p:cNvPr>
            <p:cNvSpPr/>
            <p:nvPr/>
          </p:nvSpPr>
          <p:spPr>
            <a:xfrm>
              <a:off x="10566000" y="3307402"/>
              <a:ext cx="453600" cy="972766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Arrow: Up 19">
              <a:extLst>
                <a:ext uri="{FF2B5EF4-FFF2-40B4-BE49-F238E27FC236}">
                  <a16:creationId xmlns:a16="http://schemas.microsoft.com/office/drawing/2014/main" id="{B7EF81C5-DBFD-447E-BF50-16A66F03BFB0}"/>
                </a:ext>
              </a:extLst>
            </p:cNvPr>
            <p:cNvSpPr/>
            <p:nvPr/>
          </p:nvSpPr>
          <p:spPr>
            <a:xfrm>
              <a:off x="10566000" y="2025658"/>
              <a:ext cx="453600" cy="972000"/>
            </a:xfrm>
            <a:prstGeom prst="upArrow">
              <a:avLst/>
            </a:prstGeom>
            <a:solidFill>
              <a:srgbClr val="0099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2975" y="360000"/>
            <a:ext cx="10353675" cy="369332"/>
          </a:xfrm>
        </p:spPr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942975" y="936000"/>
            <a:ext cx="10353675" cy="4986000"/>
          </a:xfrm>
        </p:spPr>
        <p:txBody>
          <a:bodyPr/>
          <a:lstStyle/>
          <a:p>
            <a:r>
              <a:rPr lang="en-GB" dirty="0"/>
              <a:t>Space-borne radar altimeters provide high quality significant wave height (</a:t>
            </a:r>
            <a:r>
              <a:rPr lang="en-GB" dirty="0" err="1"/>
              <a:t>SWH</a:t>
            </a:r>
            <a:r>
              <a:rPr lang="en-GB" dirty="0"/>
              <a:t>) data.</a:t>
            </a:r>
          </a:p>
          <a:p>
            <a:r>
              <a:rPr lang="en-GB" dirty="0" err="1"/>
              <a:t>ECWAM</a:t>
            </a:r>
            <a:r>
              <a:rPr lang="en-GB" dirty="0"/>
              <a:t> (the wave model component of ECMWF IFS) is a third-generation spectral wave model.</a:t>
            </a:r>
          </a:p>
          <a:p>
            <a:r>
              <a:rPr lang="en-GB" dirty="0"/>
              <a:t>Assimilation of </a:t>
            </a:r>
            <a:r>
              <a:rPr lang="en-GB" dirty="0" err="1"/>
              <a:t>SWH</a:t>
            </a:r>
            <a:r>
              <a:rPr lang="en-GB" dirty="0"/>
              <a:t> data into a spectral model involves a challenge of distributing </a:t>
            </a:r>
            <a:r>
              <a:rPr lang="en-GB" dirty="0" err="1"/>
              <a:t>SWH</a:t>
            </a:r>
            <a:r>
              <a:rPr lang="en-GB" dirty="0"/>
              <a:t> increment over the whole wave spectrum.</a:t>
            </a:r>
          </a:p>
          <a:p>
            <a:r>
              <a:rPr lang="en-GB" dirty="0"/>
              <a:t>Assimilation of radar altimeter SWH data show positive impact on model analysis and forecasts.</a:t>
            </a:r>
          </a:p>
          <a:p>
            <a:r>
              <a:rPr lang="en-GB" dirty="0"/>
              <a:t>Impact of altimeter </a:t>
            </a:r>
            <a:r>
              <a:rPr lang="en-GB" dirty="0" err="1"/>
              <a:t>SWH</a:t>
            </a:r>
            <a:r>
              <a:rPr lang="en-GB" dirty="0"/>
              <a:t> assimilation lasts between 48 hours (in extra-tropics) to 120 hours (in tropics or when data from “several altimeters” are used)  </a:t>
            </a:r>
            <a:r>
              <a:rPr lang="en-GB" sz="1800" i="1" dirty="0">
                <a:sym typeface="Wingdings" panose="05000000000000000000" pitchFamily="2" charset="2"/>
              </a:rPr>
              <a:t>  </a:t>
            </a:r>
            <a:r>
              <a:rPr lang="en-GB" sz="1800" i="1" dirty="0">
                <a:solidFill>
                  <a:srgbClr val="0000FF"/>
                </a:solidFill>
                <a:sym typeface="Wingdings" panose="05000000000000000000" pitchFamily="2" charset="2"/>
              </a:rPr>
              <a:t>Coupled DA will help</a:t>
            </a:r>
            <a:endParaRPr lang="en-GB" i="1" dirty="0">
              <a:solidFill>
                <a:srgbClr val="0000FF"/>
              </a:solidFill>
            </a:endParaRPr>
          </a:p>
          <a:p>
            <a:r>
              <a:rPr lang="en-GB" dirty="0"/>
              <a:t>Data from more altimeter missions enhance the positive impact and improve the robustness of altimetry observing system.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European Centre for Medium-Range Weather Forecasts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60000" y="1301037"/>
            <a:ext cx="7869600" cy="512961"/>
          </a:xfrm>
        </p:spPr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60000" y="1980000"/>
            <a:ext cx="7869600" cy="2643544"/>
          </a:xfrm>
        </p:spPr>
        <p:txBody>
          <a:bodyPr/>
          <a:lstStyle/>
          <a:p>
            <a:pPr marL="180000" indent="-180000">
              <a:buClr>
                <a:srgbClr val="064E83"/>
              </a:buClr>
              <a:buFont typeface="Arial" panose="020B0604020202020204" pitchFamily="34" charset="0"/>
              <a:buChar char="•"/>
            </a:pPr>
            <a:r>
              <a:rPr lang="en-GB" dirty="0"/>
              <a:t>Introduction</a:t>
            </a:r>
          </a:p>
          <a:p>
            <a:pPr marL="180000" indent="-180000">
              <a:buClr>
                <a:srgbClr val="064E83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064E83"/>
              </a:buClr>
              <a:buFont typeface="Arial" panose="020B0604020202020204" pitchFamily="34" charset="0"/>
              <a:buChar char="•"/>
            </a:pPr>
            <a:r>
              <a:rPr lang="en-GB" dirty="0"/>
              <a:t>Verification of Altimeter Significant Wave </a:t>
            </a:r>
            <a:r>
              <a:rPr lang="en-GB"/>
              <a:t>Height Data &amp; Bias </a:t>
            </a:r>
            <a:r>
              <a:rPr lang="en-GB" dirty="0"/>
              <a:t>Correction</a:t>
            </a:r>
          </a:p>
          <a:p>
            <a:pPr marL="180000" indent="-180000">
              <a:buClr>
                <a:srgbClr val="064E83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064E83"/>
              </a:buClr>
              <a:buFont typeface="Arial" panose="020B0604020202020204" pitchFamily="34" charset="0"/>
              <a:buChar char="•"/>
            </a:pPr>
            <a:r>
              <a:rPr lang="en-GB" dirty="0"/>
              <a:t>Assimilation of Altimeter Significant Wave Height</a:t>
            </a:r>
          </a:p>
          <a:p>
            <a:pPr marL="180000" indent="-180000">
              <a:buClr>
                <a:srgbClr val="064E83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064E83"/>
              </a:buClr>
              <a:buFont typeface="Arial" panose="020B0604020202020204" pitchFamily="34" charset="0"/>
              <a:buChar char="•"/>
            </a:pPr>
            <a:r>
              <a:rPr lang="en-GB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955084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60000" y="1301037"/>
            <a:ext cx="7869600" cy="512961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986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A8D85E-B58D-450D-B83D-DFE57D9E3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ECMWF Wave Model (</a:t>
            </a:r>
            <a:r>
              <a:rPr lang="en-US" dirty="0" err="1"/>
              <a:t>ECWAM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7FEDCD-2D3F-456F-B7CE-C6961DAB29C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Component of ECMWF Integrated Forecasting System (IFS).</a:t>
            </a:r>
          </a:p>
          <a:p>
            <a:r>
              <a:rPr lang="en-US" dirty="0"/>
              <a:t>Third generation spectral wave model.</a:t>
            </a:r>
          </a:p>
          <a:p>
            <a:r>
              <a:rPr lang="en-US" dirty="0"/>
              <a:t>Traces the development of the wave spectrum using conversation of wave action density.</a:t>
            </a:r>
            <a:br>
              <a:rPr lang="en-US" dirty="0"/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(Assuming that the wave phase is not important.)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365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65A776-E80A-41A0-AFF4-0E864DD5E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1D919D-BB52-4351-AA37-0EEFA3B8F9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4180D5-8D3E-4038-B614-B7AF5DE6B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of wave spectrum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0B28196-2771-43BB-9174-E69F7E3464E4}"/>
              </a:ext>
            </a:extLst>
          </p:cNvPr>
          <p:cNvGrpSpPr/>
          <p:nvPr/>
        </p:nvGrpSpPr>
        <p:grpSpPr>
          <a:xfrm>
            <a:off x="363640" y="872908"/>
            <a:ext cx="3373407" cy="5459214"/>
            <a:chOff x="811315" y="872908"/>
            <a:chExt cx="3373407" cy="54592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13EEC6-EA63-4FC9-AB96-6F4B022338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3" t="-2" r="-3723" b="19372"/>
            <a:stretch/>
          </p:blipFill>
          <p:spPr bwMode="auto">
            <a:xfrm>
              <a:off x="828000" y="3218122"/>
              <a:ext cx="1925215" cy="311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57" descr="waves">
              <a:extLst>
                <a:ext uri="{FF2B5EF4-FFF2-40B4-BE49-F238E27FC236}">
                  <a16:creationId xmlns:a16="http://schemas.microsoft.com/office/drawing/2014/main" id="{6D357395-6250-402E-A2B0-DC465A9FCA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82" t="6386" r="55400" b="38547"/>
            <a:stretch/>
          </p:blipFill>
          <p:spPr bwMode="auto">
            <a:xfrm>
              <a:off x="811315" y="872908"/>
              <a:ext cx="1980000" cy="19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6BFE00-9DD3-4501-A01E-48AEE77E22AF}"/>
                </a:ext>
              </a:extLst>
            </p:cNvPr>
            <p:cNvSpPr/>
            <p:nvPr/>
          </p:nvSpPr>
          <p:spPr>
            <a:xfrm>
              <a:off x="2791315" y="1452091"/>
              <a:ext cx="1075835" cy="83099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1A09FB"/>
                  </a:solidFill>
                  <a:sym typeface="Symbol" panose="05050102010706020507" pitchFamily="18" charset="2"/>
                </a:rPr>
                <a:t>Wavy </a:t>
              </a:r>
              <a:r>
                <a:rPr lang="en-GB" sz="1600" b="1" dirty="0">
                  <a:solidFill>
                    <a:srgbClr val="1A09FB"/>
                  </a:solidFill>
                  <a:sym typeface="Symbol" panose="05050102010706020507" pitchFamily="18" charset="2"/>
                </a:rPr>
                <a:t>ocean surface</a:t>
              </a:r>
              <a:endParaRPr lang="en-GB" sz="1600" b="1" dirty="0">
                <a:solidFill>
                  <a:srgbClr val="1A09FB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264D2B-0CF6-4DD0-869A-38A4ACE54A51}"/>
                </a:ext>
              </a:extLst>
            </p:cNvPr>
            <p:cNvSpPr/>
            <p:nvPr/>
          </p:nvSpPr>
          <p:spPr>
            <a:xfrm>
              <a:off x="2895751" y="4236578"/>
              <a:ext cx="1288971" cy="108706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sym typeface="Symbol" panose="05050102010706020507" pitchFamily="18" charset="2"/>
                </a:rPr>
                <a:t>(in)finite number of sinusoidal waves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C57229F0-9A3E-4D2E-98CD-B1938C7BCAAD}"/>
                </a:ext>
              </a:extLst>
            </p:cNvPr>
            <p:cNvSpPr/>
            <p:nvPr/>
          </p:nvSpPr>
          <p:spPr>
            <a:xfrm>
              <a:off x="2639071" y="3218122"/>
              <a:ext cx="294333" cy="3092601"/>
            </a:xfrm>
            <a:prstGeom prst="rightBrace">
              <a:avLst>
                <a:gd name="adj1" fmla="val 35179"/>
                <a:gd name="adj2" fmla="val 5000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480009A-753D-4678-91D6-027DB0DDB138}"/>
                </a:ext>
              </a:extLst>
            </p:cNvPr>
            <p:cNvSpPr/>
            <p:nvPr/>
          </p:nvSpPr>
          <p:spPr>
            <a:xfrm>
              <a:off x="1655955" y="2763895"/>
              <a:ext cx="269304" cy="5539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" wrap="none" lIns="0" tIns="0" rIns="0" bIns="0" rtlCol="0" anchor="ctr" anchorCtr="1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</a:rPr>
                <a:t>=</a:t>
              </a:r>
              <a:endParaRPr lang="en-GB" sz="3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A447F38-8931-42A8-B552-4027C3AA6D0F}"/>
              </a:ext>
            </a:extLst>
          </p:cNvPr>
          <p:cNvGrpSpPr>
            <a:grpSpLocks noChangeAspect="1"/>
          </p:cNvGrpSpPr>
          <p:nvPr/>
        </p:nvGrpSpPr>
        <p:grpSpPr>
          <a:xfrm>
            <a:off x="4023146" y="752122"/>
            <a:ext cx="3605382" cy="5580000"/>
            <a:chOff x="4346311" y="792000"/>
            <a:chExt cx="3605382" cy="5580000"/>
          </a:xfrm>
        </p:grpSpPr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26F13C1C-CE61-42A7-A5F1-26AECC0781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7" r="580" b="446"/>
            <a:stretch/>
          </p:blipFill>
          <p:spPr bwMode="auto">
            <a:xfrm>
              <a:off x="4346311" y="792000"/>
              <a:ext cx="3600000" cy="55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B0D477E-20C9-48A5-925A-2370F0C455CC}"/>
                </a:ext>
              </a:extLst>
            </p:cNvPr>
            <p:cNvGrpSpPr/>
            <p:nvPr/>
          </p:nvGrpSpPr>
          <p:grpSpPr>
            <a:xfrm>
              <a:off x="4747693" y="2639734"/>
              <a:ext cx="3204000" cy="207440"/>
              <a:chOff x="4811064" y="2639734"/>
              <a:chExt cx="3204000" cy="207440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30D62920-A969-4CF2-8E71-636B3B445055}"/>
                  </a:ext>
                </a:extLst>
              </p:cNvPr>
              <p:cNvCxnSpPr/>
              <p:nvPr/>
            </p:nvCxnSpPr>
            <p:spPr>
              <a:xfrm>
                <a:off x="4811064" y="2639734"/>
                <a:ext cx="3204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med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7BAB186-D0C3-454B-9E60-3F7FB034E441}"/>
                  </a:ext>
                </a:extLst>
              </p:cNvPr>
              <p:cNvSpPr/>
              <p:nvPr/>
            </p:nvSpPr>
            <p:spPr>
              <a:xfrm>
                <a:off x="6641718" y="2662508"/>
                <a:ext cx="1231812" cy="18466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1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Time (or distance)</a:t>
                </a: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3037A0B-110C-4F98-8784-0B0934E28F03}"/>
                </a:ext>
              </a:extLst>
            </p:cNvPr>
            <p:cNvGrpSpPr/>
            <p:nvPr/>
          </p:nvGrpSpPr>
          <p:grpSpPr>
            <a:xfrm>
              <a:off x="4472509" y="792000"/>
              <a:ext cx="275184" cy="1847734"/>
              <a:chOff x="4535880" y="792000"/>
              <a:chExt cx="275184" cy="1847734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FBBF0A03-C749-4B52-9A46-7B880F1EE7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11064" y="792000"/>
                <a:ext cx="0" cy="184773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med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4DD582F-0627-4D39-8B05-B269D38E01E4}"/>
                  </a:ext>
                </a:extLst>
              </p:cNvPr>
              <p:cNvSpPr/>
              <p:nvPr/>
            </p:nvSpPr>
            <p:spPr>
              <a:xfrm rot="16200000">
                <a:off x="3824755" y="1686904"/>
                <a:ext cx="1606915" cy="18466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1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Water surface elevation</a:t>
                </a: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B433A8-D4C4-439A-A3FA-4B71675CEECC}"/>
              </a:ext>
            </a:extLst>
          </p:cNvPr>
          <p:cNvGrpSpPr/>
          <p:nvPr/>
        </p:nvGrpSpPr>
        <p:grpSpPr>
          <a:xfrm>
            <a:off x="7891984" y="724004"/>
            <a:ext cx="3961438" cy="5220588"/>
            <a:chOff x="7758634" y="724004"/>
            <a:chExt cx="3961438" cy="5220588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C9B1209-300B-4FF8-89D6-5779FE9A6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85300" y="3404557"/>
              <a:ext cx="3600000" cy="2540035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4C0F753-E284-4B34-8ED5-F426740DEE5A}"/>
                </a:ext>
              </a:extLst>
            </p:cNvPr>
            <p:cNvGrpSpPr/>
            <p:nvPr/>
          </p:nvGrpSpPr>
          <p:grpSpPr>
            <a:xfrm>
              <a:off x="7758634" y="724004"/>
              <a:ext cx="3961438" cy="2551795"/>
              <a:chOff x="7758634" y="724004"/>
              <a:chExt cx="3961438" cy="2551795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6F4281FC-A2A3-4E45-8BF0-1D8854A185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07900" y="724004"/>
                <a:ext cx="3612172" cy="2316890"/>
              </a:xfrm>
              <a:prstGeom prst="rect">
                <a:avLst/>
              </a:prstGeom>
            </p:spPr>
          </p:pic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25958AB6-473D-4E6A-8B25-9C74B6D775A8}"/>
                  </a:ext>
                </a:extLst>
              </p:cNvPr>
              <p:cNvGrpSpPr/>
              <p:nvPr/>
            </p:nvGrpSpPr>
            <p:grpSpPr>
              <a:xfrm>
                <a:off x="7758634" y="944400"/>
                <a:ext cx="275184" cy="1847734"/>
                <a:chOff x="4535880" y="792000"/>
                <a:chExt cx="275184" cy="1847734"/>
              </a:xfrm>
            </p:grpSpPr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CB780DAD-F361-4B8D-956B-C2160DAE37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811064" y="792000"/>
                  <a:ext cx="0" cy="184773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stealth" w="med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16F19B8D-CD0D-41BA-9E99-E49393183BA1}"/>
                    </a:ext>
                  </a:extLst>
                </p:cNvPr>
                <p:cNvSpPr/>
                <p:nvPr/>
              </p:nvSpPr>
              <p:spPr>
                <a:xfrm rot="16200000">
                  <a:off x="3824755" y="1686904"/>
                  <a:ext cx="1606915" cy="1846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 anchorCtr="1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sym typeface="Symbol" panose="05050102010706020507" pitchFamily="18" charset="2"/>
                    </a:rPr>
                    <a:t>Water surface elevation</a:t>
                  </a:r>
                  <a:endParaRPr lang="en-GB" sz="12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68613B1F-68B0-4764-96D8-601C925107AD}"/>
                  </a:ext>
                </a:extLst>
              </p:cNvPr>
              <p:cNvGrpSpPr/>
              <p:nvPr/>
            </p:nvGrpSpPr>
            <p:grpSpPr>
              <a:xfrm>
                <a:off x="8357668" y="3068359"/>
                <a:ext cx="3204000" cy="207440"/>
                <a:chOff x="4811064" y="2639734"/>
                <a:chExt cx="3204000" cy="207440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59C392D4-689F-4471-AF96-15145C867426}"/>
                    </a:ext>
                  </a:extLst>
                </p:cNvPr>
                <p:cNvCxnSpPr/>
                <p:nvPr/>
              </p:nvCxnSpPr>
              <p:spPr>
                <a:xfrm>
                  <a:off x="4811064" y="2639734"/>
                  <a:ext cx="32040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stealth" w="med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5CB22753-9BB2-4D96-B555-878ACC85E3EF}"/>
                    </a:ext>
                  </a:extLst>
                </p:cNvPr>
                <p:cNvSpPr/>
                <p:nvPr/>
              </p:nvSpPr>
              <p:spPr>
                <a:xfrm>
                  <a:off x="6641718" y="2662508"/>
                  <a:ext cx="1231812" cy="1846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 anchorCtr="1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sym typeface="Symbol" panose="05050102010706020507" pitchFamily="18" charset="2"/>
                    </a:rPr>
                    <a:t>Time (or distance)</a:t>
                  </a:r>
                  <a:endParaRPr lang="en-GB" sz="12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ED1E3D3-A0AC-4792-9AB1-E682CB9C5FF6}"/>
              </a:ext>
            </a:extLst>
          </p:cNvPr>
          <p:cNvSpPr/>
          <p:nvPr/>
        </p:nvSpPr>
        <p:spPr>
          <a:xfrm>
            <a:off x="3419475" y="1524000"/>
            <a:ext cx="724485" cy="759088"/>
          </a:xfrm>
          <a:prstGeom prst="rightArrow">
            <a:avLst>
              <a:gd name="adj1" fmla="val 55019"/>
              <a:gd name="adj2" fmla="val 3824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1D</a:t>
            </a:r>
            <a:endParaRPr lang="en-GB" sz="2000" b="1" dirty="0">
              <a:solidFill>
                <a:srgbClr val="FFFF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6B97E1-0599-477F-8CA2-45EAA9DDD698}"/>
              </a:ext>
            </a:extLst>
          </p:cNvPr>
          <p:cNvSpPr/>
          <p:nvPr/>
        </p:nvSpPr>
        <p:spPr>
          <a:xfrm>
            <a:off x="7173596" y="544397"/>
            <a:ext cx="1766972" cy="3509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Physical space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26E3E3E-DA62-478E-9E2A-0DDF91DA2D5F}"/>
              </a:ext>
            </a:extLst>
          </p:cNvPr>
          <p:cNvSpPr/>
          <p:nvPr/>
        </p:nvSpPr>
        <p:spPr>
          <a:xfrm>
            <a:off x="6726779" y="3311778"/>
            <a:ext cx="1766972" cy="3509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Spectral space</a:t>
            </a:r>
            <a:endParaRPr lang="en-GB" dirty="0">
              <a:solidFill>
                <a:srgbClr val="FFFF0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D9483B7-6878-4AB2-93FC-46A9F0BC3E5C}"/>
              </a:ext>
            </a:extLst>
          </p:cNvPr>
          <p:cNvGrpSpPr/>
          <p:nvPr/>
        </p:nvGrpSpPr>
        <p:grpSpPr>
          <a:xfrm>
            <a:off x="9089255" y="3453112"/>
            <a:ext cx="1194472" cy="415037"/>
            <a:chOff x="9089255" y="3453112"/>
            <a:chExt cx="1194472" cy="415037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260DBAA-4D2C-437A-AAAA-1E4EB8A8686C}"/>
                </a:ext>
              </a:extLst>
            </p:cNvPr>
            <p:cNvSpPr/>
            <p:nvPr/>
          </p:nvSpPr>
          <p:spPr>
            <a:xfrm>
              <a:off x="9302652" y="3453112"/>
              <a:ext cx="981075" cy="2938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swell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A36BBBB-14B0-478B-BE46-AACB5CBA6538}"/>
                </a:ext>
              </a:extLst>
            </p:cNvPr>
            <p:cNvSpPr/>
            <p:nvPr/>
          </p:nvSpPr>
          <p:spPr>
            <a:xfrm>
              <a:off x="9089255" y="3639462"/>
              <a:ext cx="390525" cy="190805"/>
            </a:xfrm>
            <a:custGeom>
              <a:avLst/>
              <a:gdLst>
                <a:gd name="connsiteX0" fmla="*/ 390525 w 390525"/>
                <a:gd name="connsiteY0" fmla="*/ 305 h 190805"/>
                <a:gd name="connsiteX1" fmla="*/ 152400 w 390525"/>
                <a:gd name="connsiteY1" fmla="*/ 19355 h 190805"/>
                <a:gd name="connsiteX2" fmla="*/ 257175 w 390525"/>
                <a:gd name="connsiteY2" fmla="*/ 124130 h 190805"/>
                <a:gd name="connsiteX3" fmla="*/ 0 w 390525"/>
                <a:gd name="connsiteY3" fmla="*/ 190805 h 190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25" h="190805">
                  <a:moveTo>
                    <a:pt x="390525" y="305"/>
                  </a:moveTo>
                  <a:cubicBezTo>
                    <a:pt x="282575" y="-489"/>
                    <a:pt x="174625" y="-1282"/>
                    <a:pt x="152400" y="19355"/>
                  </a:cubicBezTo>
                  <a:cubicBezTo>
                    <a:pt x="130175" y="39992"/>
                    <a:pt x="282575" y="95555"/>
                    <a:pt x="257175" y="124130"/>
                  </a:cubicBezTo>
                  <a:cubicBezTo>
                    <a:pt x="231775" y="152705"/>
                    <a:pt x="9525" y="184455"/>
                    <a:pt x="0" y="19080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w="med" len="lg"/>
              <a:tailEnd type="stealt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8C38A98-CB17-42CE-AB95-0309BF9B7B21}"/>
                </a:ext>
              </a:extLst>
            </p:cNvPr>
            <p:cNvGrpSpPr/>
            <p:nvPr/>
          </p:nvGrpSpPr>
          <p:grpSpPr>
            <a:xfrm rot="3399716">
              <a:off x="9112060" y="3785140"/>
              <a:ext cx="69710" cy="96307"/>
              <a:chOff x="9230519" y="4254079"/>
              <a:chExt cx="69710" cy="96307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1C43A1D-7EE0-4B2E-B926-B78E2EDE6C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30521" y="4282912"/>
                <a:ext cx="69708" cy="674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A868BAF-E926-4DD9-BACB-67A486C39B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30519" y="4254079"/>
                <a:ext cx="2" cy="9630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674FF8F-6684-4BA2-B60B-0FF53AE3BCA6}"/>
              </a:ext>
            </a:extLst>
          </p:cNvPr>
          <p:cNvGrpSpPr/>
          <p:nvPr/>
        </p:nvGrpSpPr>
        <p:grpSpPr>
          <a:xfrm>
            <a:off x="10863606" y="767062"/>
            <a:ext cx="1067946" cy="518555"/>
            <a:chOff x="10863606" y="767062"/>
            <a:chExt cx="1067946" cy="51855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EB6D4B4-A741-4D3D-A0B5-83308D528A58}"/>
                </a:ext>
              </a:extLst>
            </p:cNvPr>
            <p:cNvSpPr/>
            <p:nvPr/>
          </p:nvSpPr>
          <p:spPr>
            <a:xfrm>
              <a:off x="10950477" y="767062"/>
              <a:ext cx="981075" cy="2938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swell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3ECE3DC-5D37-4483-9E5F-D84BA3CE30B7}"/>
                </a:ext>
              </a:extLst>
            </p:cNvPr>
            <p:cNvSpPr/>
            <p:nvPr/>
          </p:nvSpPr>
          <p:spPr>
            <a:xfrm>
              <a:off x="10863606" y="944184"/>
              <a:ext cx="263999" cy="322011"/>
            </a:xfrm>
            <a:custGeom>
              <a:avLst/>
              <a:gdLst>
                <a:gd name="connsiteX0" fmla="*/ 390525 w 390525"/>
                <a:gd name="connsiteY0" fmla="*/ 305 h 190805"/>
                <a:gd name="connsiteX1" fmla="*/ 152400 w 390525"/>
                <a:gd name="connsiteY1" fmla="*/ 19355 h 190805"/>
                <a:gd name="connsiteX2" fmla="*/ 257175 w 390525"/>
                <a:gd name="connsiteY2" fmla="*/ 124130 h 190805"/>
                <a:gd name="connsiteX3" fmla="*/ 0 w 390525"/>
                <a:gd name="connsiteY3" fmla="*/ 190805 h 190805"/>
                <a:gd name="connsiteX0" fmla="*/ 257175 w 257175"/>
                <a:gd name="connsiteY0" fmla="*/ 305 h 247955"/>
                <a:gd name="connsiteX1" fmla="*/ 19050 w 257175"/>
                <a:gd name="connsiteY1" fmla="*/ 19355 h 247955"/>
                <a:gd name="connsiteX2" fmla="*/ 123825 w 257175"/>
                <a:gd name="connsiteY2" fmla="*/ 124130 h 247955"/>
                <a:gd name="connsiteX3" fmla="*/ 0 w 257175"/>
                <a:gd name="connsiteY3" fmla="*/ 247955 h 247955"/>
                <a:gd name="connsiteX0" fmla="*/ 257175 w 257175"/>
                <a:gd name="connsiteY0" fmla="*/ 58 h 257233"/>
                <a:gd name="connsiteX1" fmla="*/ 19050 w 257175"/>
                <a:gd name="connsiteY1" fmla="*/ 28633 h 257233"/>
                <a:gd name="connsiteX2" fmla="*/ 123825 w 257175"/>
                <a:gd name="connsiteY2" fmla="*/ 133408 h 257233"/>
                <a:gd name="connsiteX3" fmla="*/ 0 w 257175"/>
                <a:gd name="connsiteY3" fmla="*/ 257233 h 257233"/>
                <a:gd name="connsiteX0" fmla="*/ 257175 w 257175"/>
                <a:gd name="connsiteY0" fmla="*/ 9 h 257184"/>
                <a:gd name="connsiteX1" fmla="*/ 9525 w 257175"/>
                <a:gd name="connsiteY1" fmla="*/ 76209 h 257184"/>
                <a:gd name="connsiteX2" fmla="*/ 123825 w 257175"/>
                <a:gd name="connsiteY2" fmla="*/ 133359 h 257184"/>
                <a:gd name="connsiteX3" fmla="*/ 0 w 257175"/>
                <a:gd name="connsiteY3" fmla="*/ 257184 h 257184"/>
                <a:gd name="connsiteX0" fmla="*/ 257175 w 257175"/>
                <a:gd name="connsiteY0" fmla="*/ 9 h 257184"/>
                <a:gd name="connsiteX1" fmla="*/ 9525 w 257175"/>
                <a:gd name="connsiteY1" fmla="*/ 76209 h 257184"/>
                <a:gd name="connsiteX2" fmla="*/ 171450 w 257175"/>
                <a:gd name="connsiteY2" fmla="*/ 133359 h 257184"/>
                <a:gd name="connsiteX3" fmla="*/ 0 w 257175"/>
                <a:gd name="connsiteY3" fmla="*/ 257184 h 257184"/>
                <a:gd name="connsiteX0" fmla="*/ 263999 w 263999"/>
                <a:gd name="connsiteY0" fmla="*/ 9 h 322011"/>
                <a:gd name="connsiteX1" fmla="*/ 16349 w 263999"/>
                <a:gd name="connsiteY1" fmla="*/ 76209 h 322011"/>
                <a:gd name="connsiteX2" fmla="*/ 178274 w 263999"/>
                <a:gd name="connsiteY2" fmla="*/ 133359 h 322011"/>
                <a:gd name="connsiteX3" fmla="*/ 0 w 263999"/>
                <a:gd name="connsiteY3" fmla="*/ 322011 h 322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999" h="322011">
                  <a:moveTo>
                    <a:pt x="263999" y="9"/>
                  </a:moveTo>
                  <a:cubicBezTo>
                    <a:pt x="156049" y="-785"/>
                    <a:pt x="30637" y="53984"/>
                    <a:pt x="16349" y="76209"/>
                  </a:cubicBezTo>
                  <a:cubicBezTo>
                    <a:pt x="2061" y="98434"/>
                    <a:pt x="179861" y="103197"/>
                    <a:pt x="178274" y="133359"/>
                  </a:cubicBezTo>
                  <a:cubicBezTo>
                    <a:pt x="176687" y="163521"/>
                    <a:pt x="9525" y="315661"/>
                    <a:pt x="0" y="32201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w="med" len="lg"/>
              <a:tailEnd type="stealt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75E44A1-F53F-4CFE-BFE1-6A0B65CF965F}"/>
                </a:ext>
              </a:extLst>
            </p:cNvPr>
            <p:cNvGrpSpPr/>
            <p:nvPr/>
          </p:nvGrpSpPr>
          <p:grpSpPr>
            <a:xfrm rot="1371809">
              <a:off x="10881516" y="1189310"/>
              <a:ext cx="69710" cy="96307"/>
              <a:chOff x="9230519" y="4254079"/>
              <a:chExt cx="69710" cy="96307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09D1409-F467-4C24-92BD-5C147EC167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30521" y="4282912"/>
                <a:ext cx="69708" cy="6747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A744989F-E4C1-4058-B4D9-1FD55C033F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30519" y="4254079"/>
                <a:ext cx="2" cy="9630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A887440-FF4B-43DA-BB78-98C5D7E7746C}"/>
              </a:ext>
            </a:extLst>
          </p:cNvPr>
          <p:cNvGrpSpPr/>
          <p:nvPr/>
        </p:nvGrpSpPr>
        <p:grpSpPr>
          <a:xfrm>
            <a:off x="9727956" y="4380724"/>
            <a:ext cx="1404175" cy="383091"/>
            <a:chOff x="9727956" y="4380724"/>
            <a:chExt cx="1404175" cy="38309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DAC8B28-8B72-4F7C-AB11-57D857BF973B}"/>
                </a:ext>
              </a:extLst>
            </p:cNvPr>
            <p:cNvSpPr/>
            <p:nvPr/>
          </p:nvSpPr>
          <p:spPr>
            <a:xfrm>
              <a:off x="10047336" y="4380724"/>
              <a:ext cx="1084795" cy="2938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</a:rPr>
                <a:t>windsea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7E34761-B1D6-423F-A04C-81BF733BD182}"/>
                </a:ext>
              </a:extLst>
            </p:cNvPr>
            <p:cNvSpPr/>
            <p:nvPr/>
          </p:nvSpPr>
          <p:spPr>
            <a:xfrm>
              <a:off x="9727956" y="4534377"/>
              <a:ext cx="390525" cy="190805"/>
            </a:xfrm>
            <a:custGeom>
              <a:avLst/>
              <a:gdLst>
                <a:gd name="connsiteX0" fmla="*/ 390525 w 390525"/>
                <a:gd name="connsiteY0" fmla="*/ 305 h 190805"/>
                <a:gd name="connsiteX1" fmla="*/ 152400 w 390525"/>
                <a:gd name="connsiteY1" fmla="*/ 19355 h 190805"/>
                <a:gd name="connsiteX2" fmla="*/ 257175 w 390525"/>
                <a:gd name="connsiteY2" fmla="*/ 124130 h 190805"/>
                <a:gd name="connsiteX3" fmla="*/ 0 w 390525"/>
                <a:gd name="connsiteY3" fmla="*/ 190805 h 190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25" h="190805">
                  <a:moveTo>
                    <a:pt x="390525" y="305"/>
                  </a:moveTo>
                  <a:cubicBezTo>
                    <a:pt x="282575" y="-489"/>
                    <a:pt x="174625" y="-1282"/>
                    <a:pt x="152400" y="19355"/>
                  </a:cubicBezTo>
                  <a:cubicBezTo>
                    <a:pt x="130175" y="39992"/>
                    <a:pt x="282575" y="95555"/>
                    <a:pt x="257175" y="124130"/>
                  </a:cubicBezTo>
                  <a:cubicBezTo>
                    <a:pt x="231775" y="152705"/>
                    <a:pt x="9525" y="184455"/>
                    <a:pt x="0" y="190805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headEnd w="med" len="lg"/>
              <a:tailEnd type="stealt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09FD2B1-59CF-46EF-B4C0-F4B52A98F37F}"/>
                </a:ext>
              </a:extLst>
            </p:cNvPr>
            <p:cNvGrpSpPr/>
            <p:nvPr/>
          </p:nvGrpSpPr>
          <p:grpSpPr>
            <a:xfrm rot="3270611">
              <a:off x="9754397" y="4680806"/>
              <a:ext cx="69710" cy="96307"/>
              <a:chOff x="9230519" y="4254079"/>
              <a:chExt cx="69710" cy="96307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0C09BDB7-BE91-4AC8-B51D-DC870378B2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30521" y="4282912"/>
                <a:ext cx="69708" cy="67474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AE8D176D-D5B9-47D1-88AC-1DFC9EA24E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30519" y="4254079"/>
                <a:ext cx="2" cy="96307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B4DAF08-B128-41A8-B1D2-0DC16C4CC40C}"/>
              </a:ext>
            </a:extLst>
          </p:cNvPr>
          <p:cNvGrpSpPr/>
          <p:nvPr/>
        </p:nvGrpSpPr>
        <p:grpSpPr>
          <a:xfrm>
            <a:off x="10455694" y="1789924"/>
            <a:ext cx="1400337" cy="617338"/>
            <a:chOff x="10455694" y="1789924"/>
            <a:chExt cx="1400337" cy="61733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E8E60FD-BA5C-446D-9E5A-85AF46CD3848}"/>
                </a:ext>
              </a:extLst>
            </p:cNvPr>
            <p:cNvSpPr/>
            <p:nvPr/>
          </p:nvSpPr>
          <p:spPr>
            <a:xfrm>
              <a:off x="10771236" y="1789924"/>
              <a:ext cx="1084795" cy="2938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</a:rPr>
                <a:t>windsea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F864CD2-757A-471D-BC91-D198D8CFB86A}"/>
                </a:ext>
              </a:extLst>
            </p:cNvPr>
            <p:cNvSpPr/>
            <p:nvPr/>
          </p:nvSpPr>
          <p:spPr>
            <a:xfrm>
              <a:off x="10455694" y="1943869"/>
              <a:ext cx="386687" cy="431624"/>
            </a:xfrm>
            <a:custGeom>
              <a:avLst/>
              <a:gdLst>
                <a:gd name="connsiteX0" fmla="*/ 390525 w 390525"/>
                <a:gd name="connsiteY0" fmla="*/ 305 h 190805"/>
                <a:gd name="connsiteX1" fmla="*/ 152400 w 390525"/>
                <a:gd name="connsiteY1" fmla="*/ 19355 h 190805"/>
                <a:gd name="connsiteX2" fmla="*/ 257175 w 390525"/>
                <a:gd name="connsiteY2" fmla="*/ 124130 h 190805"/>
                <a:gd name="connsiteX3" fmla="*/ 0 w 390525"/>
                <a:gd name="connsiteY3" fmla="*/ 190805 h 190805"/>
                <a:gd name="connsiteX0" fmla="*/ 304800 w 304800"/>
                <a:gd name="connsiteY0" fmla="*/ 305 h 343205"/>
                <a:gd name="connsiteX1" fmla="*/ 66675 w 304800"/>
                <a:gd name="connsiteY1" fmla="*/ 19355 h 343205"/>
                <a:gd name="connsiteX2" fmla="*/ 171450 w 304800"/>
                <a:gd name="connsiteY2" fmla="*/ 124130 h 343205"/>
                <a:gd name="connsiteX3" fmla="*/ 0 w 304800"/>
                <a:gd name="connsiteY3" fmla="*/ 343205 h 343205"/>
                <a:gd name="connsiteX0" fmla="*/ 304800 w 304800"/>
                <a:gd name="connsiteY0" fmla="*/ 3363 h 346263"/>
                <a:gd name="connsiteX1" fmla="*/ 66675 w 304800"/>
                <a:gd name="connsiteY1" fmla="*/ 22413 h 346263"/>
                <a:gd name="connsiteX2" fmla="*/ 200025 w 304800"/>
                <a:gd name="connsiteY2" fmla="*/ 203388 h 346263"/>
                <a:gd name="connsiteX3" fmla="*/ 0 w 304800"/>
                <a:gd name="connsiteY3" fmla="*/ 346263 h 346263"/>
                <a:gd name="connsiteX0" fmla="*/ 304800 w 304800"/>
                <a:gd name="connsiteY0" fmla="*/ 14 h 342914"/>
                <a:gd name="connsiteX1" fmla="*/ 38100 w 304800"/>
                <a:gd name="connsiteY1" fmla="*/ 66689 h 342914"/>
                <a:gd name="connsiteX2" fmla="*/ 200025 w 304800"/>
                <a:gd name="connsiteY2" fmla="*/ 200039 h 342914"/>
                <a:gd name="connsiteX3" fmla="*/ 0 w 304800"/>
                <a:gd name="connsiteY3" fmla="*/ 342914 h 342914"/>
                <a:gd name="connsiteX0" fmla="*/ 386687 w 386687"/>
                <a:gd name="connsiteY0" fmla="*/ 14 h 431624"/>
                <a:gd name="connsiteX1" fmla="*/ 119987 w 386687"/>
                <a:gd name="connsiteY1" fmla="*/ 66689 h 431624"/>
                <a:gd name="connsiteX2" fmla="*/ 281912 w 386687"/>
                <a:gd name="connsiteY2" fmla="*/ 200039 h 431624"/>
                <a:gd name="connsiteX3" fmla="*/ 0 w 386687"/>
                <a:gd name="connsiteY3" fmla="*/ 431624 h 43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687" h="431624">
                  <a:moveTo>
                    <a:pt x="386687" y="14"/>
                  </a:moveTo>
                  <a:cubicBezTo>
                    <a:pt x="278737" y="-780"/>
                    <a:pt x="137449" y="33352"/>
                    <a:pt x="119987" y="66689"/>
                  </a:cubicBezTo>
                  <a:cubicBezTo>
                    <a:pt x="102525" y="100026"/>
                    <a:pt x="288262" y="154001"/>
                    <a:pt x="281912" y="200039"/>
                  </a:cubicBezTo>
                  <a:cubicBezTo>
                    <a:pt x="275562" y="246077"/>
                    <a:pt x="9525" y="425274"/>
                    <a:pt x="0" y="431624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headEnd w="med" len="lg"/>
              <a:tailEnd type="stealt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D9BD1CC-095E-4FC0-B9C0-DE7AC5E606D6}"/>
                </a:ext>
              </a:extLst>
            </p:cNvPr>
            <p:cNvGrpSpPr/>
            <p:nvPr/>
          </p:nvGrpSpPr>
          <p:grpSpPr>
            <a:xfrm rot="1800959">
              <a:off x="10471164" y="2310955"/>
              <a:ext cx="69710" cy="96307"/>
              <a:chOff x="9230519" y="4254079"/>
              <a:chExt cx="69710" cy="96307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4ABA8DC2-6C13-464E-B911-9CF55615C37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30521" y="4282912"/>
                <a:ext cx="69708" cy="67474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1B05108-C321-4214-905B-CE0E6D0815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30519" y="4254079"/>
                <a:ext cx="2" cy="96307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82699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4180D5-8D3E-4038-B614-B7AF5DE6B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wave height (</a:t>
            </a:r>
            <a:r>
              <a:rPr lang="en-US" dirty="0" err="1"/>
              <a:t>SWH</a:t>
            </a:r>
            <a:r>
              <a:rPr lang="en-US" dirty="0"/>
              <a:t>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1">
                <a:extLst>
                  <a:ext uri="{FF2B5EF4-FFF2-40B4-BE49-F238E27FC236}">
                    <a16:creationId xmlns:a16="http://schemas.microsoft.com/office/drawing/2014/main" id="{EBE71D75-EA81-4466-8E18-8418E3B19079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748938" y="936000"/>
                <a:ext cx="6659837" cy="4986000"/>
              </a:xfrm>
            </p:spPr>
            <p:txBody>
              <a:bodyPr/>
              <a:lstStyle/>
              <a:p>
                <a:r>
                  <a:rPr lang="en-US" dirty="0"/>
                  <a:t>SWH is the mean of the </a:t>
                </a:r>
                <a:r>
                  <a:rPr lang="en-US" dirty="0" err="1"/>
                  <a:t>heigest</a:t>
                </a:r>
                <a:r>
                  <a:rPr lang="en-US" dirty="0"/>
                  <a:t> one third of the individual waves.</a:t>
                </a:r>
              </a:p>
              <a:p>
                <a:r>
                  <a:rPr lang="en-US" dirty="0"/>
                  <a:t>Total wave energy </a:t>
                </a:r>
                <a:br>
                  <a:rPr lang="en-US" dirty="0"/>
                </a:br>
                <a:r>
                  <a:rPr lang="en-US" dirty="0"/>
                  <a:t>  = integration of the spectrum </a:t>
                </a:r>
                <a:r>
                  <a:rPr lang="en-US" dirty="0" err="1"/>
                  <a:t>wrt</a:t>
                </a:r>
                <a:r>
                  <a:rPr lang="en-US" dirty="0"/>
                  <a:t> all wave components </a:t>
                </a:r>
                <a:br>
                  <a:rPr lang="en-US" dirty="0"/>
                </a:br>
                <a:r>
                  <a:rPr lang="en-US" dirty="0"/>
                  <a:t>  = area under the spectrum = </a:t>
                </a:r>
                <a:r>
                  <a:rPr lang="en-GB" dirty="0"/>
                  <a:t>m</a:t>
                </a:r>
                <a:r>
                  <a:rPr lang="en-GB" baseline="-25000" dirty="0"/>
                  <a:t>0</a:t>
                </a:r>
                <a:br>
                  <a:rPr lang="en-US" dirty="0"/>
                </a:br>
                <a:r>
                  <a:rPr lang="en-US" dirty="0"/>
                  <a:t>  = variance of the surface elevation</a:t>
                </a:r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SWH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rad>
                  </m:oMath>
                </a14:m>
                <a:endParaRPr lang="en-GB" dirty="0"/>
              </a:p>
              <a:p>
                <a:r>
                  <a:rPr lang="en-GB" dirty="0"/>
                  <a:t>Wave model: traces the development of the wave spectrum.</a:t>
                </a:r>
              </a:p>
              <a:p>
                <a:r>
                  <a:rPr lang="en-GB" dirty="0"/>
                  <a:t>Altimeter measures </a:t>
                </a:r>
                <a:r>
                  <a:rPr lang="en-GB" dirty="0" err="1"/>
                  <a:t>SWH</a:t>
                </a:r>
                <a:r>
                  <a:rPr lang="en-GB" dirty="0"/>
                  <a:t>!</a:t>
                </a:r>
              </a:p>
            </p:txBody>
          </p:sp>
        </mc:Choice>
        <mc:Fallback xmlns="">
          <p:sp>
            <p:nvSpPr>
              <p:cNvPr id="22" name="Content Placeholder 21">
                <a:extLst>
                  <a:ext uri="{FF2B5EF4-FFF2-40B4-BE49-F238E27FC236}">
                    <a16:creationId xmlns:a16="http://schemas.microsoft.com/office/drawing/2014/main" id="{EBE71D75-EA81-4466-8E18-8418E3B190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748938" y="936000"/>
                <a:ext cx="6659837" cy="4986000"/>
              </a:xfrm>
              <a:blipFill>
                <a:blip r:embed="rId2"/>
                <a:stretch>
                  <a:fillRect l="-2198" t="-1469" r="-3022" b="-13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65A776-E80A-41A0-AFF4-0E864DD5E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1D919D-BB52-4351-AA37-0EEFA3B8F9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ECA642C-9586-461F-9B48-8D5A0D327835}"/>
              </a:ext>
            </a:extLst>
          </p:cNvPr>
          <p:cNvGrpSpPr/>
          <p:nvPr/>
        </p:nvGrpSpPr>
        <p:grpSpPr>
          <a:xfrm>
            <a:off x="7737927" y="792000"/>
            <a:ext cx="3605382" cy="5580000"/>
            <a:chOff x="7737927" y="792000"/>
            <a:chExt cx="3605382" cy="558000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A447F38-8931-42A8-B552-4027C3AA6D0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37927" y="792000"/>
              <a:ext cx="3605382" cy="5580000"/>
              <a:chOff x="4346311" y="792000"/>
              <a:chExt cx="3605382" cy="5580000"/>
            </a:xfrm>
          </p:grpSpPr>
          <p:pic>
            <p:nvPicPr>
              <p:cNvPr id="15" name="Picture 4">
                <a:extLst>
                  <a:ext uri="{FF2B5EF4-FFF2-40B4-BE49-F238E27FC236}">
                    <a16:creationId xmlns:a16="http://schemas.microsoft.com/office/drawing/2014/main" id="{26F13C1C-CE61-42A7-A5F1-26AECC0781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17" r="580" b="446"/>
              <a:stretch/>
            </p:blipFill>
            <p:spPr bwMode="auto">
              <a:xfrm>
                <a:off x="4346311" y="792000"/>
                <a:ext cx="3600000" cy="558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DB0D477E-20C9-48A5-925A-2370F0C455CC}"/>
                  </a:ext>
                </a:extLst>
              </p:cNvPr>
              <p:cNvGrpSpPr/>
              <p:nvPr/>
            </p:nvGrpSpPr>
            <p:grpSpPr>
              <a:xfrm>
                <a:off x="4747693" y="2639734"/>
                <a:ext cx="3204000" cy="207440"/>
                <a:chOff x="4811064" y="2639734"/>
                <a:chExt cx="3204000" cy="207440"/>
              </a:xfrm>
            </p:grpSpPr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30D62920-A969-4CF2-8E71-636B3B445055}"/>
                    </a:ext>
                  </a:extLst>
                </p:cNvPr>
                <p:cNvCxnSpPr/>
                <p:nvPr/>
              </p:nvCxnSpPr>
              <p:spPr>
                <a:xfrm>
                  <a:off x="4811064" y="2639734"/>
                  <a:ext cx="32040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stealth" w="med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7BAB186-D0C3-454B-9E60-3F7FB034E441}"/>
                    </a:ext>
                  </a:extLst>
                </p:cNvPr>
                <p:cNvSpPr/>
                <p:nvPr/>
              </p:nvSpPr>
              <p:spPr>
                <a:xfrm>
                  <a:off x="6641718" y="2662508"/>
                  <a:ext cx="1231812" cy="1846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 anchorCtr="1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sym typeface="Symbol" panose="05050102010706020507" pitchFamily="18" charset="2"/>
                    </a:rPr>
                    <a:t>Time (or distance)</a:t>
                  </a:r>
                  <a:endParaRPr lang="en-GB" sz="12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3037A0B-110C-4F98-8784-0B0934E28F03}"/>
                  </a:ext>
                </a:extLst>
              </p:cNvPr>
              <p:cNvGrpSpPr/>
              <p:nvPr/>
            </p:nvGrpSpPr>
            <p:grpSpPr>
              <a:xfrm>
                <a:off x="4472509" y="792000"/>
                <a:ext cx="275184" cy="1847734"/>
                <a:chOff x="4535880" y="792000"/>
                <a:chExt cx="275184" cy="1847734"/>
              </a:xfrm>
            </p:grpSpPr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FBBF0A03-C749-4B52-9A46-7B880F1EE7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811064" y="792000"/>
                  <a:ext cx="0" cy="184773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stealth" w="med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74DD582F-0627-4D39-8B05-B269D38E01E4}"/>
                    </a:ext>
                  </a:extLst>
                </p:cNvPr>
                <p:cNvSpPr/>
                <p:nvPr/>
              </p:nvSpPr>
              <p:spPr>
                <a:xfrm rot="16200000">
                  <a:off x="3824755" y="1686904"/>
                  <a:ext cx="1606915" cy="1846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 anchorCtr="1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sym typeface="Symbol" panose="05050102010706020507" pitchFamily="18" charset="2"/>
                    </a:rPr>
                    <a:t>Water surface elevation</a:t>
                  </a:r>
                  <a:endParaRPr lang="en-GB" sz="12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A0B6427-3E1B-41DD-9EFC-53E5ACCEF7EB}"/>
                </a:ext>
              </a:extLst>
            </p:cNvPr>
            <p:cNvSpPr/>
            <p:nvPr/>
          </p:nvSpPr>
          <p:spPr>
            <a:xfrm>
              <a:off x="8139585" y="2920126"/>
              <a:ext cx="3187552" cy="3119108"/>
            </a:xfrm>
            <a:custGeom>
              <a:avLst/>
              <a:gdLst>
                <a:gd name="connsiteX0" fmla="*/ 0 w 3166946"/>
                <a:gd name="connsiteY0" fmla="*/ 3113420 h 3135723"/>
                <a:gd name="connsiteX1" fmla="*/ 80289 w 3166946"/>
                <a:gd name="connsiteY1" fmla="*/ 3108960 h 3135723"/>
                <a:gd name="connsiteX2" fmla="*/ 147196 w 3166946"/>
                <a:gd name="connsiteY2" fmla="*/ 3104499 h 3135723"/>
                <a:gd name="connsiteX3" fmla="*/ 294392 w 3166946"/>
                <a:gd name="connsiteY3" fmla="*/ 3117881 h 3135723"/>
                <a:gd name="connsiteX4" fmla="*/ 330076 w 3166946"/>
                <a:gd name="connsiteY4" fmla="*/ 3126802 h 3135723"/>
                <a:gd name="connsiteX5" fmla="*/ 432667 w 3166946"/>
                <a:gd name="connsiteY5" fmla="*/ 3135723 h 3135723"/>
                <a:gd name="connsiteX6" fmla="*/ 548640 w 3166946"/>
                <a:gd name="connsiteY6" fmla="*/ 3131262 h 3135723"/>
                <a:gd name="connsiteX7" fmla="*/ 593245 w 3166946"/>
                <a:gd name="connsiteY7" fmla="*/ 3113420 h 3135723"/>
                <a:gd name="connsiteX8" fmla="*/ 615547 w 3166946"/>
                <a:gd name="connsiteY8" fmla="*/ 3108960 h 3135723"/>
                <a:gd name="connsiteX9" fmla="*/ 646771 w 3166946"/>
                <a:gd name="connsiteY9" fmla="*/ 3100039 h 3135723"/>
                <a:gd name="connsiteX10" fmla="*/ 664613 w 3166946"/>
                <a:gd name="connsiteY10" fmla="*/ 3095578 h 3135723"/>
                <a:gd name="connsiteX11" fmla="*/ 700296 w 3166946"/>
                <a:gd name="connsiteY11" fmla="*/ 3077736 h 3135723"/>
                <a:gd name="connsiteX12" fmla="*/ 718138 w 3166946"/>
                <a:gd name="connsiteY12" fmla="*/ 3068815 h 3135723"/>
                <a:gd name="connsiteX13" fmla="*/ 731520 w 3166946"/>
                <a:gd name="connsiteY13" fmla="*/ 3064355 h 3135723"/>
                <a:gd name="connsiteX14" fmla="*/ 758283 w 3166946"/>
                <a:gd name="connsiteY14" fmla="*/ 3042052 h 3135723"/>
                <a:gd name="connsiteX15" fmla="*/ 767204 w 3166946"/>
                <a:gd name="connsiteY15" fmla="*/ 3015289 h 3135723"/>
                <a:gd name="connsiteX16" fmla="*/ 776125 w 3166946"/>
                <a:gd name="connsiteY16" fmla="*/ 3001908 h 3135723"/>
                <a:gd name="connsiteX17" fmla="*/ 780585 w 3166946"/>
                <a:gd name="connsiteY17" fmla="*/ 2975145 h 3135723"/>
                <a:gd name="connsiteX18" fmla="*/ 793967 w 3166946"/>
                <a:gd name="connsiteY18" fmla="*/ 2926080 h 3135723"/>
                <a:gd name="connsiteX19" fmla="*/ 802888 w 3166946"/>
                <a:gd name="connsiteY19" fmla="*/ 2868093 h 3135723"/>
                <a:gd name="connsiteX20" fmla="*/ 807348 w 3166946"/>
                <a:gd name="connsiteY20" fmla="*/ 2819028 h 3135723"/>
                <a:gd name="connsiteX21" fmla="*/ 820730 w 3166946"/>
                <a:gd name="connsiteY21" fmla="*/ 2752121 h 3135723"/>
                <a:gd name="connsiteX22" fmla="*/ 838572 w 3166946"/>
                <a:gd name="connsiteY22" fmla="*/ 2636148 h 3135723"/>
                <a:gd name="connsiteX23" fmla="*/ 847493 w 3166946"/>
                <a:gd name="connsiteY23" fmla="*/ 2538017 h 3135723"/>
                <a:gd name="connsiteX24" fmla="*/ 856414 w 3166946"/>
                <a:gd name="connsiteY24" fmla="*/ 2488952 h 3135723"/>
                <a:gd name="connsiteX25" fmla="*/ 860874 w 3166946"/>
                <a:gd name="connsiteY25" fmla="*/ 2435426 h 3135723"/>
                <a:gd name="connsiteX26" fmla="*/ 869795 w 3166946"/>
                <a:gd name="connsiteY26" fmla="*/ 2390821 h 3135723"/>
                <a:gd name="connsiteX27" fmla="*/ 874256 w 3166946"/>
                <a:gd name="connsiteY27" fmla="*/ 1993838 h 3135723"/>
                <a:gd name="connsiteX28" fmla="*/ 887637 w 3166946"/>
                <a:gd name="connsiteY28" fmla="*/ 1922470 h 3135723"/>
                <a:gd name="connsiteX29" fmla="*/ 892097 w 3166946"/>
                <a:gd name="connsiteY29" fmla="*/ 1877865 h 3135723"/>
                <a:gd name="connsiteX30" fmla="*/ 896558 w 3166946"/>
                <a:gd name="connsiteY30" fmla="*/ 1855563 h 3135723"/>
                <a:gd name="connsiteX31" fmla="*/ 909939 w 3166946"/>
                <a:gd name="connsiteY31" fmla="*/ 1770813 h 3135723"/>
                <a:gd name="connsiteX32" fmla="*/ 914400 w 3166946"/>
                <a:gd name="connsiteY32" fmla="*/ 1726208 h 3135723"/>
                <a:gd name="connsiteX33" fmla="*/ 923321 w 3166946"/>
                <a:gd name="connsiteY33" fmla="*/ 1708366 h 3135723"/>
                <a:gd name="connsiteX34" fmla="*/ 927781 w 3166946"/>
                <a:gd name="connsiteY34" fmla="*/ 1694985 h 3135723"/>
                <a:gd name="connsiteX35" fmla="*/ 945623 w 3166946"/>
                <a:gd name="connsiteY35" fmla="*/ 1632538 h 3135723"/>
                <a:gd name="connsiteX36" fmla="*/ 959005 w 3166946"/>
                <a:gd name="connsiteY36" fmla="*/ 1574552 h 3135723"/>
                <a:gd name="connsiteX37" fmla="*/ 994689 w 3166946"/>
                <a:gd name="connsiteY37" fmla="*/ 1458579 h 3135723"/>
                <a:gd name="connsiteX38" fmla="*/ 1016991 w 3166946"/>
                <a:gd name="connsiteY38" fmla="*/ 1364909 h 3135723"/>
                <a:gd name="connsiteX39" fmla="*/ 1101740 w 3166946"/>
                <a:gd name="connsiteY39" fmla="*/ 1182029 h 3135723"/>
                <a:gd name="connsiteX40" fmla="*/ 1119582 w 3166946"/>
                <a:gd name="connsiteY40" fmla="*/ 1137424 h 3135723"/>
                <a:gd name="connsiteX41" fmla="*/ 1141885 w 3166946"/>
                <a:gd name="connsiteY41" fmla="*/ 1092819 h 3135723"/>
                <a:gd name="connsiteX42" fmla="*/ 1182029 w 3166946"/>
                <a:gd name="connsiteY42" fmla="*/ 994688 h 3135723"/>
                <a:gd name="connsiteX43" fmla="*/ 1195411 w 3166946"/>
                <a:gd name="connsiteY43" fmla="*/ 954544 h 3135723"/>
                <a:gd name="connsiteX44" fmla="*/ 1208792 w 3166946"/>
                <a:gd name="connsiteY44" fmla="*/ 936702 h 3135723"/>
                <a:gd name="connsiteX45" fmla="*/ 1248936 w 3166946"/>
                <a:gd name="connsiteY45" fmla="*/ 838571 h 3135723"/>
                <a:gd name="connsiteX46" fmla="*/ 1257857 w 3166946"/>
                <a:gd name="connsiteY46" fmla="*/ 802887 h 3135723"/>
                <a:gd name="connsiteX47" fmla="*/ 1271239 w 3166946"/>
                <a:gd name="connsiteY47" fmla="*/ 776124 h 3135723"/>
                <a:gd name="connsiteX48" fmla="*/ 1298002 w 3166946"/>
                <a:gd name="connsiteY48" fmla="*/ 686915 h 3135723"/>
                <a:gd name="connsiteX49" fmla="*/ 1306923 w 3166946"/>
                <a:gd name="connsiteY49" fmla="*/ 669073 h 3135723"/>
                <a:gd name="connsiteX50" fmla="*/ 1315844 w 3166946"/>
                <a:gd name="connsiteY50" fmla="*/ 642310 h 3135723"/>
                <a:gd name="connsiteX51" fmla="*/ 1315844 w 3166946"/>
                <a:gd name="connsiteY51" fmla="*/ 423746 h 3135723"/>
                <a:gd name="connsiteX52" fmla="*/ 1298002 w 3166946"/>
                <a:gd name="connsiteY52" fmla="*/ 379141 h 3135723"/>
                <a:gd name="connsiteX53" fmla="*/ 1289081 w 3166946"/>
                <a:gd name="connsiteY53" fmla="*/ 352378 h 3135723"/>
                <a:gd name="connsiteX54" fmla="*/ 1284620 w 3166946"/>
                <a:gd name="connsiteY54" fmla="*/ 334536 h 3135723"/>
                <a:gd name="connsiteX55" fmla="*/ 1275699 w 3166946"/>
                <a:gd name="connsiteY55" fmla="*/ 321155 h 3135723"/>
                <a:gd name="connsiteX56" fmla="*/ 1271239 w 3166946"/>
                <a:gd name="connsiteY56" fmla="*/ 298852 h 3135723"/>
                <a:gd name="connsiteX57" fmla="*/ 1262318 w 3166946"/>
                <a:gd name="connsiteY57" fmla="*/ 285471 h 3135723"/>
                <a:gd name="connsiteX58" fmla="*/ 1257857 w 3166946"/>
                <a:gd name="connsiteY58" fmla="*/ 258708 h 3135723"/>
                <a:gd name="connsiteX59" fmla="*/ 1248936 w 3166946"/>
                <a:gd name="connsiteY59" fmla="*/ 231945 h 3135723"/>
                <a:gd name="connsiteX60" fmla="*/ 1244476 w 3166946"/>
                <a:gd name="connsiteY60" fmla="*/ 191801 h 3135723"/>
                <a:gd name="connsiteX61" fmla="*/ 1235555 w 3166946"/>
                <a:gd name="connsiteY61" fmla="*/ 169498 h 3135723"/>
                <a:gd name="connsiteX62" fmla="*/ 1217713 w 3166946"/>
                <a:gd name="connsiteY62" fmla="*/ 129354 h 3135723"/>
                <a:gd name="connsiteX63" fmla="*/ 1213253 w 3166946"/>
                <a:gd name="connsiteY63" fmla="*/ 98130 h 3135723"/>
                <a:gd name="connsiteX64" fmla="*/ 1204332 w 3166946"/>
                <a:gd name="connsiteY64" fmla="*/ 62446 h 3135723"/>
                <a:gd name="connsiteX65" fmla="*/ 1213253 w 3166946"/>
                <a:gd name="connsiteY65" fmla="*/ 0 h 3135723"/>
                <a:gd name="connsiteX66" fmla="*/ 1226634 w 3166946"/>
                <a:gd name="connsiteY66" fmla="*/ 4460 h 3135723"/>
                <a:gd name="connsiteX67" fmla="*/ 1244476 w 3166946"/>
                <a:gd name="connsiteY67" fmla="*/ 17842 h 3135723"/>
                <a:gd name="connsiteX68" fmla="*/ 1271239 w 3166946"/>
                <a:gd name="connsiteY68" fmla="*/ 66907 h 3135723"/>
                <a:gd name="connsiteX69" fmla="*/ 1289081 w 3166946"/>
                <a:gd name="connsiteY69" fmla="*/ 102591 h 3135723"/>
                <a:gd name="connsiteX70" fmla="*/ 1298002 w 3166946"/>
                <a:gd name="connsiteY70" fmla="*/ 115972 h 3135723"/>
                <a:gd name="connsiteX71" fmla="*/ 1311383 w 3166946"/>
                <a:gd name="connsiteY71" fmla="*/ 151656 h 3135723"/>
                <a:gd name="connsiteX72" fmla="*/ 1315844 w 3166946"/>
                <a:gd name="connsiteY72" fmla="*/ 165038 h 3135723"/>
                <a:gd name="connsiteX73" fmla="*/ 1338146 w 3166946"/>
                <a:gd name="connsiteY73" fmla="*/ 205182 h 3135723"/>
                <a:gd name="connsiteX74" fmla="*/ 1360449 w 3166946"/>
                <a:gd name="connsiteY74" fmla="*/ 285471 h 3135723"/>
                <a:gd name="connsiteX75" fmla="*/ 1360449 w 3166946"/>
                <a:gd name="connsiteY75" fmla="*/ 285471 h 3135723"/>
                <a:gd name="connsiteX76" fmla="*/ 1387212 w 3166946"/>
                <a:gd name="connsiteY76" fmla="*/ 392523 h 3135723"/>
                <a:gd name="connsiteX77" fmla="*/ 1400593 w 3166946"/>
                <a:gd name="connsiteY77" fmla="*/ 450509 h 3135723"/>
                <a:gd name="connsiteX78" fmla="*/ 1396133 w 3166946"/>
                <a:gd name="connsiteY78" fmla="*/ 1097280 h 3135723"/>
                <a:gd name="connsiteX79" fmla="*/ 1391672 w 3166946"/>
                <a:gd name="connsiteY79" fmla="*/ 1132964 h 3135723"/>
                <a:gd name="connsiteX80" fmla="*/ 1378291 w 3166946"/>
                <a:gd name="connsiteY80" fmla="*/ 1195410 h 3135723"/>
                <a:gd name="connsiteX81" fmla="*/ 1364909 w 3166946"/>
                <a:gd name="connsiteY81" fmla="*/ 1293541 h 3135723"/>
                <a:gd name="connsiteX82" fmla="*/ 1355988 w 3166946"/>
                <a:gd name="connsiteY82" fmla="*/ 1306923 h 3135723"/>
                <a:gd name="connsiteX83" fmla="*/ 1347067 w 3166946"/>
                <a:gd name="connsiteY83" fmla="*/ 1342606 h 3135723"/>
                <a:gd name="connsiteX84" fmla="*/ 1342607 w 3166946"/>
                <a:gd name="connsiteY84" fmla="*/ 1355988 h 3135723"/>
                <a:gd name="connsiteX85" fmla="*/ 1329225 w 3166946"/>
                <a:gd name="connsiteY85" fmla="*/ 1400593 h 3135723"/>
                <a:gd name="connsiteX86" fmla="*/ 1324765 w 3166946"/>
                <a:gd name="connsiteY86" fmla="*/ 1418435 h 3135723"/>
                <a:gd name="connsiteX87" fmla="*/ 1311383 w 3166946"/>
                <a:gd name="connsiteY87" fmla="*/ 1463040 h 3135723"/>
                <a:gd name="connsiteX88" fmla="*/ 1298002 w 3166946"/>
                <a:gd name="connsiteY88" fmla="*/ 1529947 h 3135723"/>
                <a:gd name="connsiteX89" fmla="*/ 1289081 w 3166946"/>
                <a:gd name="connsiteY89" fmla="*/ 1556710 h 3135723"/>
                <a:gd name="connsiteX90" fmla="*/ 1275699 w 3166946"/>
                <a:gd name="connsiteY90" fmla="*/ 1605775 h 3135723"/>
                <a:gd name="connsiteX91" fmla="*/ 1271239 w 3166946"/>
                <a:gd name="connsiteY91" fmla="*/ 1628078 h 3135723"/>
                <a:gd name="connsiteX92" fmla="*/ 1257857 w 3166946"/>
                <a:gd name="connsiteY92" fmla="*/ 1690524 h 3135723"/>
                <a:gd name="connsiteX93" fmla="*/ 1248936 w 3166946"/>
                <a:gd name="connsiteY93" fmla="*/ 2114271 h 3135723"/>
                <a:gd name="connsiteX94" fmla="*/ 1248936 w 3166946"/>
                <a:gd name="connsiteY94" fmla="*/ 2225783 h 3135723"/>
                <a:gd name="connsiteX95" fmla="*/ 1271239 w 3166946"/>
                <a:gd name="connsiteY95" fmla="*/ 2283769 h 3135723"/>
                <a:gd name="connsiteX96" fmla="*/ 1280160 w 3166946"/>
                <a:gd name="connsiteY96" fmla="*/ 2297151 h 3135723"/>
                <a:gd name="connsiteX97" fmla="*/ 1298002 w 3166946"/>
                <a:gd name="connsiteY97" fmla="*/ 2332835 h 3135723"/>
                <a:gd name="connsiteX98" fmla="*/ 1329225 w 3166946"/>
                <a:gd name="connsiteY98" fmla="*/ 2377440 h 3135723"/>
                <a:gd name="connsiteX99" fmla="*/ 1360449 w 3166946"/>
                <a:gd name="connsiteY99" fmla="*/ 2422044 h 3135723"/>
                <a:gd name="connsiteX100" fmla="*/ 1391672 w 3166946"/>
                <a:gd name="connsiteY100" fmla="*/ 2453268 h 3135723"/>
                <a:gd name="connsiteX101" fmla="*/ 1405054 w 3166946"/>
                <a:gd name="connsiteY101" fmla="*/ 2466649 h 3135723"/>
                <a:gd name="connsiteX102" fmla="*/ 1422896 w 3166946"/>
                <a:gd name="connsiteY102" fmla="*/ 2493412 h 3135723"/>
                <a:gd name="connsiteX103" fmla="*/ 1463040 w 3166946"/>
                <a:gd name="connsiteY103" fmla="*/ 2529096 h 3135723"/>
                <a:gd name="connsiteX104" fmla="*/ 1476421 w 3166946"/>
                <a:gd name="connsiteY104" fmla="*/ 2546938 h 3135723"/>
                <a:gd name="connsiteX105" fmla="*/ 1494263 w 3166946"/>
                <a:gd name="connsiteY105" fmla="*/ 2560320 h 3135723"/>
                <a:gd name="connsiteX106" fmla="*/ 1543329 w 3166946"/>
                <a:gd name="connsiteY106" fmla="*/ 2618306 h 3135723"/>
                <a:gd name="connsiteX107" fmla="*/ 1579013 w 3166946"/>
                <a:gd name="connsiteY107" fmla="*/ 2649529 h 3135723"/>
                <a:gd name="connsiteX108" fmla="*/ 1619157 w 3166946"/>
                <a:gd name="connsiteY108" fmla="*/ 2685213 h 3135723"/>
                <a:gd name="connsiteX109" fmla="*/ 1703906 w 3166946"/>
                <a:gd name="connsiteY109" fmla="*/ 2734279 h 3135723"/>
                <a:gd name="connsiteX110" fmla="*/ 1752972 w 3166946"/>
                <a:gd name="connsiteY110" fmla="*/ 2761042 h 3135723"/>
                <a:gd name="connsiteX111" fmla="*/ 1779735 w 3166946"/>
                <a:gd name="connsiteY111" fmla="*/ 2765502 h 3135723"/>
                <a:gd name="connsiteX112" fmla="*/ 1793116 w 3166946"/>
                <a:gd name="connsiteY112" fmla="*/ 2774423 h 3135723"/>
                <a:gd name="connsiteX113" fmla="*/ 1846642 w 3166946"/>
                <a:gd name="connsiteY113" fmla="*/ 2787804 h 3135723"/>
                <a:gd name="connsiteX114" fmla="*/ 1868944 w 3166946"/>
                <a:gd name="connsiteY114" fmla="*/ 2801186 h 3135723"/>
                <a:gd name="connsiteX115" fmla="*/ 1882326 w 3166946"/>
                <a:gd name="connsiteY115" fmla="*/ 2810107 h 3135723"/>
                <a:gd name="connsiteX116" fmla="*/ 1918010 w 3166946"/>
                <a:gd name="connsiteY116" fmla="*/ 2827949 h 3135723"/>
                <a:gd name="connsiteX117" fmla="*/ 1931391 w 3166946"/>
                <a:gd name="connsiteY117" fmla="*/ 2836870 h 3135723"/>
                <a:gd name="connsiteX118" fmla="*/ 1971536 w 3166946"/>
                <a:gd name="connsiteY118" fmla="*/ 2850251 h 3135723"/>
                <a:gd name="connsiteX119" fmla="*/ 2016140 w 3166946"/>
                <a:gd name="connsiteY119" fmla="*/ 2872554 h 3135723"/>
                <a:gd name="connsiteX120" fmla="*/ 2029522 w 3166946"/>
                <a:gd name="connsiteY120" fmla="*/ 2877014 h 3135723"/>
                <a:gd name="connsiteX121" fmla="*/ 2074127 w 3166946"/>
                <a:gd name="connsiteY121" fmla="*/ 2899317 h 3135723"/>
                <a:gd name="connsiteX122" fmla="*/ 2087508 w 3166946"/>
                <a:gd name="connsiteY122" fmla="*/ 2903777 h 3135723"/>
                <a:gd name="connsiteX123" fmla="*/ 2109811 w 3166946"/>
                <a:gd name="connsiteY123" fmla="*/ 2917159 h 3135723"/>
                <a:gd name="connsiteX124" fmla="*/ 2123192 w 3166946"/>
                <a:gd name="connsiteY124" fmla="*/ 2921619 h 3135723"/>
                <a:gd name="connsiteX125" fmla="*/ 2141034 w 3166946"/>
                <a:gd name="connsiteY125" fmla="*/ 2930540 h 3135723"/>
                <a:gd name="connsiteX126" fmla="*/ 2154416 w 3166946"/>
                <a:gd name="connsiteY126" fmla="*/ 2935001 h 3135723"/>
                <a:gd name="connsiteX127" fmla="*/ 2190099 w 3166946"/>
                <a:gd name="connsiteY127" fmla="*/ 2948382 h 3135723"/>
                <a:gd name="connsiteX128" fmla="*/ 2230244 w 3166946"/>
                <a:gd name="connsiteY128" fmla="*/ 2966224 h 3135723"/>
                <a:gd name="connsiteX129" fmla="*/ 2243625 w 3166946"/>
                <a:gd name="connsiteY129" fmla="*/ 2970684 h 3135723"/>
                <a:gd name="connsiteX130" fmla="*/ 2261467 w 3166946"/>
                <a:gd name="connsiteY130" fmla="*/ 2979605 h 3135723"/>
                <a:gd name="connsiteX131" fmla="*/ 2310533 w 3166946"/>
                <a:gd name="connsiteY131" fmla="*/ 2992987 h 3135723"/>
                <a:gd name="connsiteX132" fmla="*/ 2341756 w 3166946"/>
                <a:gd name="connsiteY132" fmla="*/ 2997447 h 3135723"/>
                <a:gd name="connsiteX133" fmla="*/ 2359598 w 3166946"/>
                <a:gd name="connsiteY133" fmla="*/ 3001908 h 3135723"/>
                <a:gd name="connsiteX134" fmla="*/ 2399742 w 3166946"/>
                <a:gd name="connsiteY134" fmla="*/ 3010829 h 3135723"/>
                <a:gd name="connsiteX135" fmla="*/ 2493413 w 3166946"/>
                <a:gd name="connsiteY135" fmla="*/ 3024210 h 3135723"/>
                <a:gd name="connsiteX136" fmla="*/ 2564780 w 3166946"/>
                <a:gd name="connsiteY136" fmla="*/ 3037592 h 3135723"/>
                <a:gd name="connsiteX137" fmla="*/ 2591543 w 3166946"/>
                <a:gd name="connsiteY137" fmla="*/ 3042052 h 3135723"/>
                <a:gd name="connsiteX138" fmla="*/ 2609385 w 3166946"/>
                <a:gd name="connsiteY138" fmla="*/ 3046513 h 3135723"/>
                <a:gd name="connsiteX139" fmla="*/ 2649530 w 3166946"/>
                <a:gd name="connsiteY139" fmla="*/ 3050973 h 3135723"/>
                <a:gd name="connsiteX140" fmla="*/ 2667372 w 3166946"/>
                <a:gd name="connsiteY140" fmla="*/ 3055434 h 3135723"/>
                <a:gd name="connsiteX141" fmla="*/ 2716437 w 3166946"/>
                <a:gd name="connsiteY141" fmla="*/ 3073276 h 3135723"/>
                <a:gd name="connsiteX142" fmla="*/ 2805647 w 3166946"/>
                <a:gd name="connsiteY142" fmla="*/ 3086657 h 3135723"/>
                <a:gd name="connsiteX143" fmla="*/ 2917159 w 3166946"/>
                <a:gd name="connsiteY143" fmla="*/ 3100039 h 3135723"/>
                <a:gd name="connsiteX144" fmla="*/ 3166946 w 3166946"/>
                <a:gd name="connsiteY144" fmla="*/ 3104499 h 3135723"/>
                <a:gd name="connsiteX0" fmla="*/ 0 w 3166946"/>
                <a:gd name="connsiteY0" fmla="*/ 3113420 h 3135723"/>
                <a:gd name="connsiteX1" fmla="*/ 80289 w 3166946"/>
                <a:gd name="connsiteY1" fmla="*/ 3108960 h 3135723"/>
                <a:gd name="connsiteX2" fmla="*/ 147196 w 3166946"/>
                <a:gd name="connsiteY2" fmla="*/ 3104499 h 3135723"/>
                <a:gd name="connsiteX3" fmla="*/ 249787 w 3166946"/>
                <a:gd name="connsiteY3" fmla="*/ 3104499 h 3135723"/>
                <a:gd name="connsiteX4" fmla="*/ 330076 w 3166946"/>
                <a:gd name="connsiteY4" fmla="*/ 3126802 h 3135723"/>
                <a:gd name="connsiteX5" fmla="*/ 432667 w 3166946"/>
                <a:gd name="connsiteY5" fmla="*/ 3135723 h 3135723"/>
                <a:gd name="connsiteX6" fmla="*/ 548640 w 3166946"/>
                <a:gd name="connsiteY6" fmla="*/ 3131262 h 3135723"/>
                <a:gd name="connsiteX7" fmla="*/ 593245 w 3166946"/>
                <a:gd name="connsiteY7" fmla="*/ 3113420 h 3135723"/>
                <a:gd name="connsiteX8" fmla="*/ 615547 w 3166946"/>
                <a:gd name="connsiteY8" fmla="*/ 3108960 h 3135723"/>
                <a:gd name="connsiteX9" fmla="*/ 646771 w 3166946"/>
                <a:gd name="connsiteY9" fmla="*/ 3100039 h 3135723"/>
                <a:gd name="connsiteX10" fmla="*/ 664613 w 3166946"/>
                <a:gd name="connsiteY10" fmla="*/ 3095578 h 3135723"/>
                <a:gd name="connsiteX11" fmla="*/ 700296 w 3166946"/>
                <a:gd name="connsiteY11" fmla="*/ 3077736 h 3135723"/>
                <a:gd name="connsiteX12" fmla="*/ 718138 w 3166946"/>
                <a:gd name="connsiteY12" fmla="*/ 3068815 h 3135723"/>
                <a:gd name="connsiteX13" fmla="*/ 731520 w 3166946"/>
                <a:gd name="connsiteY13" fmla="*/ 3064355 h 3135723"/>
                <a:gd name="connsiteX14" fmla="*/ 758283 w 3166946"/>
                <a:gd name="connsiteY14" fmla="*/ 3042052 h 3135723"/>
                <a:gd name="connsiteX15" fmla="*/ 767204 w 3166946"/>
                <a:gd name="connsiteY15" fmla="*/ 3015289 h 3135723"/>
                <a:gd name="connsiteX16" fmla="*/ 776125 w 3166946"/>
                <a:gd name="connsiteY16" fmla="*/ 3001908 h 3135723"/>
                <a:gd name="connsiteX17" fmla="*/ 780585 w 3166946"/>
                <a:gd name="connsiteY17" fmla="*/ 2975145 h 3135723"/>
                <a:gd name="connsiteX18" fmla="*/ 793967 w 3166946"/>
                <a:gd name="connsiteY18" fmla="*/ 2926080 h 3135723"/>
                <a:gd name="connsiteX19" fmla="*/ 802888 w 3166946"/>
                <a:gd name="connsiteY19" fmla="*/ 2868093 h 3135723"/>
                <a:gd name="connsiteX20" fmla="*/ 807348 w 3166946"/>
                <a:gd name="connsiteY20" fmla="*/ 2819028 h 3135723"/>
                <a:gd name="connsiteX21" fmla="*/ 820730 w 3166946"/>
                <a:gd name="connsiteY21" fmla="*/ 2752121 h 3135723"/>
                <a:gd name="connsiteX22" fmla="*/ 838572 w 3166946"/>
                <a:gd name="connsiteY22" fmla="*/ 2636148 h 3135723"/>
                <a:gd name="connsiteX23" fmla="*/ 847493 w 3166946"/>
                <a:gd name="connsiteY23" fmla="*/ 2538017 h 3135723"/>
                <a:gd name="connsiteX24" fmla="*/ 856414 w 3166946"/>
                <a:gd name="connsiteY24" fmla="*/ 2488952 h 3135723"/>
                <a:gd name="connsiteX25" fmla="*/ 860874 w 3166946"/>
                <a:gd name="connsiteY25" fmla="*/ 2435426 h 3135723"/>
                <a:gd name="connsiteX26" fmla="*/ 869795 w 3166946"/>
                <a:gd name="connsiteY26" fmla="*/ 2390821 h 3135723"/>
                <a:gd name="connsiteX27" fmla="*/ 874256 w 3166946"/>
                <a:gd name="connsiteY27" fmla="*/ 1993838 h 3135723"/>
                <a:gd name="connsiteX28" fmla="*/ 887637 w 3166946"/>
                <a:gd name="connsiteY28" fmla="*/ 1922470 h 3135723"/>
                <a:gd name="connsiteX29" fmla="*/ 892097 w 3166946"/>
                <a:gd name="connsiteY29" fmla="*/ 1877865 h 3135723"/>
                <a:gd name="connsiteX30" fmla="*/ 896558 w 3166946"/>
                <a:gd name="connsiteY30" fmla="*/ 1855563 h 3135723"/>
                <a:gd name="connsiteX31" fmla="*/ 909939 w 3166946"/>
                <a:gd name="connsiteY31" fmla="*/ 1770813 h 3135723"/>
                <a:gd name="connsiteX32" fmla="*/ 914400 w 3166946"/>
                <a:gd name="connsiteY32" fmla="*/ 1726208 h 3135723"/>
                <a:gd name="connsiteX33" fmla="*/ 923321 w 3166946"/>
                <a:gd name="connsiteY33" fmla="*/ 1708366 h 3135723"/>
                <a:gd name="connsiteX34" fmla="*/ 927781 w 3166946"/>
                <a:gd name="connsiteY34" fmla="*/ 1694985 h 3135723"/>
                <a:gd name="connsiteX35" fmla="*/ 945623 w 3166946"/>
                <a:gd name="connsiteY35" fmla="*/ 1632538 h 3135723"/>
                <a:gd name="connsiteX36" fmla="*/ 959005 w 3166946"/>
                <a:gd name="connsiteY36" fmla="*/ 1574552 h 3135723"/>
                <a:gd name="connsiteX37" fmla="*/ 994689 w 3166946"/>
                <a:gd name="connsiteY37" fmla="*/ 1458579 h 3135723"/>
                <a:gd name="connsiteX38" fmla="*/ 1016991 w 3166946"/>
                <a:gd name="connsiteY38" fmla="*/ 1364909 h 3135723"/>
                <a:gd name="connsiteX39" fmla="*/ 1101740 w 3166946"/>
                <a:gd name="connsiteY39" fmla="*/ 1182029 h 3135723"/>
                <a:gd name="connsiteX40" fmla="*/ 1119582 w 3166946"/>
                <a:gd name="connsiteY40" fmla="*/ 1137424 h 3135723"/>
                <a:gd name="connsiteX41" fmla="*/ 1141885 w 3166946"/>
                <a:gd name="connsiteY41" fmla="*/ 1092819 h 3135723"/>
                <a:gd name="connsiteX42" fmla="*/ 1182029 w 3166946"/>
                <a:gd name="connsiteY42" fmla="*/ 994688 h 3135723"/>
                <a:gd name="connsiteX43" fmla="*/ 1195411 w 3166946"/>
                <a:gd name="connsiteY43" fmla="*/ 954544 h 3135723"/>
                <a:gd name="connsiteX44" fmla="*/ 1208792 w 3166946"/>
                <a:gd name="connsiteY44" fmla="*/ 936702 h 3135723"/>
                <a:gd name="connsiteX45" fmla="*/ 1248936 w 3166946"/>
                <a:gd name="connsiteY45" fmla="*/ 838571 h 3135723"/>
                <a:gd name="connsiteX46" fmla="*/ 1257857 w 3166946"/>
                <a:gd name="connsiteY46" fmla="*/ 802887 h 3135723"/>
                <a:gd name="connsiteX47" fmla="*/ 1271239 w 3166946"/>
                <a:gd name="connsiteY47" fmla="*/ 776124 h 3135723"/>
                <a:gd name="connsiteX48" fmla="*/ 1298002 w 3166946"/>
                <a:gd name="connsiteY48" fmla="*/ 686915 h 3135723"/>
                <a:gd name="connsiteX49" fmla="*/ 1306923 w 3166946"/>
                <a:gd name="connsiteY49" fmla="*/ 669073 h 3135723"/>
                <a:gd name="connsiteX50" fmla="*/ 1315844 w 3166946"/>
                <a:gd name="connsiteY50" fmla="*/ 642310 h 3135723"/>
                <a:gd name="connsiteX51" fmla="*/ 1315844 w 3166946"/>
                <a:gd name="connsiteY51" fmla="*/ 423746 h 3135723"/>
                <a:gd name="connsiteX52" fmla="*/ 1298002 w 3166946"/>
                <a:gd name="connsiteY52" fmla="*/ 379141 h 3135723"/>
                <a:gd name="connsiteX53" fmla="*/ 1289081 w 3166946"/>
                <a:gd name="connsiteY53" fmla="*/ 352378 h 3135723"/>
                <a:gd name="connsiteX54" fmla="*/ 1284620 w 3166946"/>
                <a:gd name="connsiteY54" fmla="*/ 334536 h 3135723"/>
                <a:gd name="connsiteX55" fmla="*/ 1275699 w 3166946"/>
                <a:gd name="connsiteY55" fmla="*/ 321155 h 3135723"/>
                <a:gd name="connsiteX56" fmla="*/ 1271239 w 3166946"/>
                <a:gd name="connsiteY56" fmla="*/ 298852 h 3135723"/>
                <a:gd name="connsiteX57" fmla="*/ 1262318 w 3166946"/>
                <a:gd name="connsiteY57" fmla="*/ 285471 h 3135723"/>
                <a:gd name="connsiteX58" fmla="*/ 1257857 w 3166946"/>
                <a:gd name="connsiteY58" fmla="*/ 258708 h 3135723"/>
                <a:gd name="connsiteX59" fmla="*/ 1248936 w 3166946"/>
                <a:gd name="connsiteY59" fmla="*/ 231945 h 3135723"/>
                <a:gd name="connsiteX60" fmla="*/ 1244476 w 3166946"/>
                <a:gd name="connsiteY60" fmla="*/ 191801 h 3135723"/>
                <a:gd name="connsiteX61" fmla="*/ 1235555 w 3166946"/>
                <a:gd name="connsiteY61" fmla="*/ 169498 h 3135723"/>
                <a:gd name="connsiteX62" fmla="*/ 1217713 w 3166946"/>
                <a:gd name="connsiteY62" fmla="*/ 129354 h 3135723"/>
                <a:gd name="connsiteX63" fmla="*/ 1213253 w 3166946"/>
                <a:gd name="connsiteY63" fmla="*/ 98130 h 3135723"/>
                <a:gd name="connsiteX64" fmla="*/ 1204332 w 3166946"/>
                <a:gd name="connsiteY64" fmla="*/ 62446 h 3135723"/>
                <a:gd name="connsiteX65" fmla="*/ 1213253 w 3166946"/>
                <a:gd name="connsiteY65" fmla="*/ 0 h 3135723"/>
                <a:gd name="connsiteX66" fmla="*/ 1226634 w 3166946"/>
                <a:gd name="connsiteY66" fmla="*/ 4460 h 3135723"/>
                <a:gd name="connsiteX67" fmla="*/ 1244476 w 3166946"/>
                <a:gd name="connsiteY67" fmla="*/ 17842 h 3135723"/>
                <a:gd name="connsiteX68" fmla="*/ 1271239 w 3166946"/>
                <a:gd name="connsiteY68" fmla="*/ 66907 h 3135723"/>
                <a:gd name="connsiteX69" fmla="*/ 1289081 w 3166946"/>
                <a:gd name="connsiteY69" fmla="*/ 102591 h 3135723"/>
                <a:gd name="connsiteX70" fmla="*/ 1298002 w 3166946"/>
                <a:gd name="connsiteY70" fmla="*/ 115972 h 3135723"/>
                <a:gd name="connsiteX71" fmla="*/ 1311383 w 3166946"/>
                <a:gd name="connsiteY71" fmla="*/ 151656 h 3135723"/>
                <a:gd name="connsiteX72" fmla="*/ 1315844 w 3166946"/>
                <a:gd name="connsiteY72" fmla="*/ 165038 h 3135723"/>
                <a:gd name="connsiteX73" fmla="*/ 1338146 w 3166946"/>
                <a:gd name="connsiteY73" fmla="*/ 205182 h 3135723"/>
                <a:gd name="connsiteX74" fmla="*/ 1360449 w 3166946"/>
                <a:gd name="connsiteY74" fmla="*/ 285471 h 3135723"/>
                <a:gd name="connsiteX75" fmla="*/ 1360449 w 3166946"/>
                <a:gd name="connsiteY75" fmla="*/ 285471 h 3135723"/>
                <a:gd name="connsiteX76" fmla="*/ 1387212 w 3166946"/>
                <a:gd name="connsiteY76" fmla="*/ 392523 h 3135723"/>
                <a:gd name="connsiteX77" fmla="*/ 1400593 w 3166946"/>
                <a:gd name="connsiteY77" fmla="*/ 450509 h 3135723"/>
                <a:gd name="connsiteX78" fmla="*/ 1396133 w 3166946"/>
                <a:gd name="connsiteY78" fmla="*/ 1097280 h 3135723"/>
                <a:gd name="connsiteX79" fmla="*/ 1391672 w 3166946"/>
                <a:gd name="connsiteY79" fmla="*/ 1132964 h 3135723"/>
                <a:gd name="connsiteX80" fmla="*/ 1378291 w 3166946"/>
                <a:gd name="connsiteY80" fmla="*/ 1195410 h 3135723"/>
                <a:gd name="connsiteX81" fmla="*/ 1364909 w 3166946"/>
                <a:gd name="connsiteY81" fmla="*/ 1293541 h 3135723"/>
                <a:gd name="connsiteX82" fmla="*/ 1355988 w 3166946"/>
                <a:gd name="connsiteY82" fmla="*/ 1306923 h 3135723"/>
                <a:gd name="connsiteX83" fmla="*/ 1347067 w 3166946"/>
                <a:gd name="connsiteY83" fmla="*/ 1342606 h 3135723"/>
                <a:gd name="connsiteX84" fmla="*/ 1342607 w 3166946"/>
                <a:gd name="connsiteY84" fmla="*/ 1355988 h 3135723"/>
                <a:gd name="connsiteX85" fmla="*/ 1329225 w 3166946"/>
                <a:gd name="connsiteY85" fmla="*/ 1400593 h 3135723"/>
                <a:gd name="connsiteX86" fmla="*/ 1324765 w 3166946"/>
                <a:gd name="connsiteY86" fmla="*/ 1418435 h 3135723"/>
                <a:gd name="connsiteX87" fmla="*/ 1311383 w 3166946"/>
                <a:gd name="connsiteY87" fmla="*/ 1463040 h 3135723"/>
                <a:gd name="connsiteX88" fmla="*/ 1298002 w 3166946"/>
                <a:gd name="connsiteY88" fmla="*/ 1529947 h 3135723"/>
                <a:gd name="connsiteX89" fmla="*/ 1289081 w 3166946"/>
                <a:gd name="connsiteY89" fmla="*/ 1556710 h 3135723"/>
                <a:gd name="connsiteX90" fmla="*/ 1275699 w 3166946"/>
                <a:gd name="connsiteY90" fmla="*/ 1605775 h 3135723"/>
                <a:gd name="connsiteX91" fmla="*/ 1271239 w 3166946"/>
                <a:gd name="connsiteY91" fmla="*/ 1628078 h 3135723"/>
                <a:gd name="connsiteX92" fmla="*/ 1257857 w 3166946"/>
                <a:gd name="connsiteY92" fmla="*/ 1690524 h 3135723"/>
                <a:gd name="connsiteX93" fmla="*/ 1248936 w 3166946"/>
                <a:gd name="connsiteY93" fmla="*/ 2114271 h 3135723"/>
                <a:gd name="connsiteX94" fmla="*/ 1248936 w 3166946"/>
                <a:gd name="connsiteY94" fmla="*/ 2225783 h 3135723"/>
                <a:gd name="connsiteX95" fmla="*/ 1271239 w 3166946"/>
                <a:gd name="connsiteY95" fmla="*/ 2283769 h 3135723"/>
                <a:gd name="connsiteX96" fmla="*/ 1280160 w 3166946"/>
                <a:gd name="connsiteY96" fmla="*/ 2297151 h 3135723"/>
                <a:gd name="connsiteX97" fmla="*/ 1298002 w 3166946"/>
                <a:gd name="connsiteY97" fmla="*/ 2332835 h 3135723"/>
                <a:gd name="connsiteX98" fmla="*/ 1329225 w 3166946"/>
                <a:gd name="connsiteY98" fmla="*/ 2377440 h 3135723"/>
                <a:gd name="connsiteX99" fmla="*/ 1360449 w 3166946"/>
                <a:gd name="connsiteY99" fmla="*/ 2422044 h 3135723"/>
                <a:gd name="connsiteX100" fmla="*/ 1391672 w 3166946"/>
                <a:gd name="connsiteY100" fmla="*/ 2453268 h 3135723"/>
                <a:gd name="connsiteX101" fmla="*/ 1405054 w 3166946"/>
                <a:gd name="connsiteY101" fmla="*/ 2466649 h 3135723"/>
                <a:gd name="connsiteX102" fmla="*/ 1422896 w 3166946"/>
                <a:gd name="connsiteY102" fmla="*/ 2493412 h 3135723"/>
                <a:gd name="connsiteX103" fmla="*/ 1463040 w 3166946"/>
                <a:gd name="connsiteY103" fmla="*/ 2529096 h 3135723"/>
                <a:gd name="connsiteX104" fmla="*/ 1476421 w 3166946"/>
                <a:gd name="connsiteY104" fmla="*/ 2546938 h 3135723"/>
                <a:gd name="connsiteX105" fmla="*/ 1494263 w 3166946"/>
                <a:gd name="connsiteY105" fmla="*/ 2560320 h 3135723"/>
                <a:gd name="connsiteX106" fmla="*/ 1543329 w 3166946"/>
                <a:gd name="connsiteY106" fmla="*/ 2618306 h 3135723"/>
                <a:gd name="connsiteX107" fmla="*/ 1579013 w 3166946"/>
                <a:gd name="connsiteY107" fmla="*/ 2649529 h 3135723"/>
                <a:gd name="connsiteX108" fmla="*/ 1619157 w 3166946"/>
                <a:gd name="connsiteY108" fmla="*/ 2685213 h 3135723"/>
                <a:gd name="connsiteX109" fmla="*/ 1703906 w 3166946"/>
                <a:gd name="connsiteY109" fmla="*/ 2734279 h 3135723"/>
                <a:gd name="connsiteX110" fmla="*/ 1752972 w 3166946"/>
                <a:gd name="connsiteY110" fmla="*/ 2761042 h 3135723"/>
                <a:gd name="connsiteX111" fmla="*/ 1779735 w 3166946"/>
                <a:gd name="connsiteY111" fmla="*/ 2765502 h 3135723"/>
                <a:gd name="connsiteX112" fmla="*/ 1793116 w 3166946"/>
                <a:gd name="connsiteY112" fmla="*/ 2774423 h 3135723"/>
                <a:gd name="connsiteX113" fmla="*/ 1846642 w 3166946"/>
                <a:gd name="connsiteY113" fmla="*/ 2787804 h 3135723"/>
                <a:gd name="connsiteX114" fmla="*/ 1868944 w 3166946"/>
                <a:gd name="connsiteY114" fmla="*/ 2801186 h 3135723"/>
                <a:gd name="connsiteX115" fmla="*/ 1882326 w 3166946"/>
                <a:gd name="connsiteY115" fmla="*/ 2810107 h 3135723"/>
                <a:gd name="connsiteX116" fmla="*/ 1918010 w 3166946"/>
                <a:gd name="connsiteY116" fmla="*/ 2827949 h 3135723"/>
                <a:gd name="connsiteX117" fmla="*/ 1931391 w 3166946"/>
                <a:gd name="connsiteY117" fmla="*/ 2836870 h 3135723"/>
                <a:gd name="connsiteX118" fmla="*/ 1971536 w 3166946"/>
                <a:gd name="connsiteY118" fmla="*/ 2850251 h 3135723"/>
                <a:gd name="connsiteX119" fmla="*/ 2016140 w 3166946"/>
                <a:gd name="connsiteY119" fmla="*/ 2872554 h 3135723"/>
                <a:gd name="connsiteX120" fmla="*/ 2029522 w 3166946"/>
                <a:gd name="connsiteY120" fmla="*/ 2877014 h 3135723"/>
                <a:gd name="connsiteX121" fmla="*/ 2074127 w 3166946"/>
                <a:gd name="connsiteY121" fmla="*/ 2899317 h 3135723"/>
                <a:gd name="connsiteX122" fmla="*/ 2087508 w 3166946"/>
                <a:gd name="connsiteY122" fmla="*/ 2903777 h 3135723"/>
                <a:gd name="connsiteX123" fmla="*/ 2109811 w 3166946"/>
                <a:gd name="connsiteY123" fmla="*/ 2917159 h 3135723"/>
                <a:gd name="connsiteX124" fmla="*/ 2123192 w 3166946"/>
                <a:gd name="connsiteY124" fmla="*/ 2921619 h 3135723"/>
                <a:gd name="connsiteX125" fmla="*/ 2141034 w 3166946"/>
                <a:gd name="connsiteY125" fmla="*/ 2930540 h 3135723"/>
                <a:gd name="connsiteX126" fmla="*/ 2154416 w 3166946"/>
                <a:gd name="connsiteY126" fmla="*/ 2935001 h 3135723"/>
                <a:gd name="connsiteX127" fmla="*/ 2190099 w 3166946"/>
                <a:gd name="connsiteY127" fmla="*/ 2948382 h 3135723"/>
                <a:gd name="connsiteX128" fmla="*/ 2230244 w 3166946"/>
                <a:gd name="connsiteY128" fmla="*/ 2966224 h 3135723"/>
                <a:gd name="connsiteX129" fmla="*/ 2243625 w 3166946"/>
                <a:gd name="connsiteY129" fmla="*/ 2970684 h 3135723"/>
                <a:gd name="connsiteX130" fmla="*/ 2261467 w 3166946"/>
                <a:gd name="connsiteY130" fmla="*/ 2979605 h 3135723"/>
                <a:gd name="connsiteX131" fmla="*/ 2310533 w 3166946"/>
                <a:gd name="connsiteY131" fmla="*/ 2992987 h 3135723"/>
                <a:gd name="connsiteX132" fmla="*/ 2341756 w 3166946"/>
                <a:gd name="connsiteY132" fmla="*/ 2997447 h 3135723"/>
                <a:gd name="connsiteX133" fmla="*/ 2359598 w 3166946"/>
                <a:gd name="connsiteY133" fmla="*/ 3001908 h 3135723"/>
                <a:gd name="connsiteX134" fmla="*/ 2399742 w 3166946"/>
                <a:gd name="connsiteY134" fmla="*/ 3010829 h 3135723"/>
                <a:gd name="connsiteX135" fmla="*/ 2493413 w 3166946"/>
                <a:gd name="connsiteY135" fmla="*/ 3024210 h 3135723"/>
                <a:gd name="connsiteX136" fmla="*/ 2564780 w 3166946"/>
                <a:gd name="connsiteY136" fmla="*/ 3037592 h 3135723"/>
                <a:gd name="connsiteX137" fmla="*/ 2591543 w 3166946"/>
                <a:gd name="connsiteY137" fmla="*/ 3042052 h 3135723"/>
                <a:gd name="connsiteX138" fmla="*/ 2609385 w 3166946"/>
                <a:gd name="connsiteY138" fmla="*/ 3046513 h 3135723"/>
                <a:gd name="connsiteX139" fmla="*/ 2649530 w 3166946"/>
                <a:gd name="connsiteY139" fmla="*/ 3050973 h 3135723"/>
                <a:gd name="connsiteX140" fmla="*/ 2667372 w 3166946"/>
                <a:gd name="connsiteY140" fmla="*/ 3055434 h 3135723"/>
                <a:gd name="connsiteX141" fmla="*/ 2716437 w 3166946"/>
                <a:gd name="connsiteY141" fmla="*/ 3073276 h 3135723"/>
                <a:gd name="connsiteX142" fmla="*/ 2805647 w 3166946"/>
                <a:gd name="connsiteY142" fmla="*/ 3086657 h 3135723"/>
                <a:gd name="connsiteX143" fmla="*/ 2917159 w 3166946"/>
                <a:gd name="connsiteY143" fmla="*/ 3100039 h 3135723"/>
                <a:gd name="connsiteX144" fmla="*/ 3166946 w 3166946"/>
                <a:gd name="connsiteY144" fmla="*/ 3104499 h 3135723"/>
                <a:gd name="connsiteX0" fmla="*/ 0 w 3166946"/>
                <a:gd name="connsiteY0" fmla="*/ 3113420 h 3135723"/>
                <a:gd name="connsiteX1" fmla="*/ 80289 w 3166946"/>
                <a:gd name="connsiteY1" fmla="*/ 3108960 h 3135723"/>
                <a:gd name="connsiteX2" fmla="*/ 147196 w 3166946"/>
                <a:gd name="connsiteY2" fmla="*/ 3104499 h 3135723"/>
                <a:gd name="connsiteX3" fmla="*/ 249787 w 3166946"/>
                <a:gd name="connsiteY3" fmla="*/ 3104499 h 3135723"/>
                <a:gd name="connsiteX4" fmla="*/ 343457 w 3166946"/>
                <a:gd name="connsiteY4" fmla="*/ 3095578 h 3135723"/>
                <a:gd name="connsiteX5" fmla="*/ 432667 w 3166946"/>
                <a:gd name="connsiteY5" fmla="*/ 3135723 h 3135723"/>
                <a:gd name="connsiteX6" fmla="*/ 548640 w 3166946"/>
                <a:gd name="connsiteY6" fmla="*/ 3131262 h 3135723"/>
                <a:gd name="connsiteX7" fmla="*/ 593245 w 3166946"/>
                <a:gd name="connsiteY7" fmla="*/ 3113420 h 3135723"/>
                <a:gd name="connsiteX8" fmla="*/ 615547 w 3166946"/>
                <a:gd name="connsiteY8" fmla="*/ 3108960 h 3135723"/>
                <a:gd name="connsiteX9" fmla="*/ 646771 w 3166946"/>
                <a:gd name="connsiteY9" fmla="*/ 3100039 h 3135723"/>
                <a:gd name="connsiteX10" fmla="*/ 664613 w 3166946"/>
                <a:gd name="connsiteY10" fmla="*/ 3095578 h 3135723"/>
                <a:gd name="connsiteX11" fmla="*/ 700296 w 3166946"/>
                <a:gd name="connsiteY11" fmla="*/ 3077736 h 3135723"/>
                <a:gd name="connsiteX12" fmla="*/ 718138 w 3166946"/>
                <a:gd name="connsiteY12" fmla="*/ 3068815 h 3135723"/>
                <a:gd name="connsiteX13" fmla="*/ 731520 w 3166946"/>
                <a:gd name="connsiteY13" fmla="*/ 3064355 h 3135723"/>
                <a:gd name="connsiteX14" fmla="*/ 758283 w 3166946"/>
                <a:gd name="connsiteY14" fmla="*/ 3042052 h 3135723"/>
                <a:gd name="connsiteX15" fmla="*/ 767204 w 3166946"/>
                <a:gd name="connsiteY15" fmla="*/ 3015289 h 3135723"/>
                <a:gd name="connsiteX16" fmla="*/ 776125 w 3166946"/>
                <a:gd name="connsiteY16" fmla="*/ 3001908 h 3135723"/>
                <a:gd name="connsiteX17" fmla="*/ 780585 w 3166946"/>
                <a:gd name="connsiteY17" fmla="*/ 2975145 h 3135723"/>
                <a:gd name="connsiteX18" fmla="*/ 793967 w 3166946"/>
                <a:gd name="connsiteY18" fmla="*/ 2926080 h 3135723"/>
                <a:gd name="connsiteX19" fmla="*/ 802888 w 3166946"/>
                <a:gd name="connsiteY19" fmla="*/ 2868093 h 3135723"/>
                <a:gd name="connsiteX20" fmla="*/ 807348 w 3166946"/>
                <a:gd name="connsiteY20" fmla="*/ 2819028 h 3135723"/>
                <a:gd name="connsiteX21" fmla="*/ 820730 w 3166946"/>
                <a:gd name="connsiteY21" fmla="*/ 2752121 h 3135723"/>
                <a:gd name="connsiteX22" fmla="*/ 838572 w 3166946"/>
                <a:gd name="connsiteY22" fmla="*/ 2636148 h 3135723"/>
                <a:gd name="connsiteX23" fmla="*/ 847493 w 3166946"/>
                <a:gd name="connsiteY23" fmla="*/ 2538017 h 3135723"/>
                <a:gd name="connsiteX24" fmla="*/ 856414 w 3166946"/>
                <a:gd name="connsiteY24" fmla="*/ 2488952 h 3135723"/>
                <a:gd name="connsiteX25" fmla="*/ 860874 w 3166946"/>
                <a:gd name="connsiteY25" fmla="*/ 2435426 h 3135723"/>
                <a:gd name="connsiteX26" fmla="*/ 869795 w 3166946"/>
                <a:gd name="connsiteY26" fmla="*/ 2390821 h 3135723"/>
                <a:gd name="connsiteX27" fmla="*/ 874256 w 3166946"/>
                <a:gd name="connsiteY27" fmla="*/ 1993838 h 3135723"/>
                <a:gd name="connsiteX28" fmla="*/ 887637 w 3166946"/>
                <a:gd name="connsiteY28" fmla="*/ 1922470 h 3135723"/>
                <a:gd name="connsiteX29" fmla="*/ 892097 w 3166946"/>
                <a:gd name="connsiteY29" fmla="*/ 1877865 h 3135723"/>
                <a:gd name="connsiteX30" fmla="*/ 896558 w 3166946"/>
                <a:gd name="connsiteY30" fmla="*/ 1855563 h 3135723"/>
                <a:gd name="connsiteX31" fmla="*/ 909939 w 3166946"/>
                <a:gd name="connsiteY31" fmla="*/ 1770813 h 3135723"/>
                <a:gd name="connsiteX32" fmla="*/ 914400 w 3166946"/>
                <a:gd name="connsiteY32" fmla="*/ 1726208 h 3135723"/>
                <a:gd name="connsiteX33" fmla="*/ 923321 w 3166946"/>
                <a:gd name="connsiteY33" fmla="*/ 1708366 h 3135723"/>
                <a:gd name="connsiteX34" fmla="*/ 927781 w 3166946"/>
                <a:gd name="connsiteY34" fmla="*/ 1694985 h 3135723"/>
                <a:gd name="connsiteX35" fmla="*/ 945623 w 3166946"/>
                <a:gd name="connsiteY35" fmla="*/ 1632538 h 3135723"/>
                <a:gd name="connsiteX36" fmla="*/ 959005 w 3166946"/>
                <a:gd name="connsiteY36" fmla="*/ 1574552 h 3135723"/>
                <a:gd name="connsiteX37" fmla="*/ 994689 w 3166946"/>
                <a:gd name="connsiteY37" fmla="*/ 1458579 h 3135723"/>
                <a:gd name="connsiteX38" fmla="*/ 1016991 w 3166946"/>
                <a:gd name="connsiteY38" fmla="*/ 1364909 h 3135723"/>
                <a:gd name="connsiteX39" fmla="*/ 1101740 w 3166946"/>
                <a:gd name="connsiteY39" fmla="*/ 1182029 h 3135723"/>
                <a:gd name="connsiteX40" fmla="*/ 1119582 w 3166946"/>
                <a:gd name="connsiteY40" fmla="*/ 1137424 h 3135723"/>
                <a:gd name="connsiteX41" fmla="*/ 1141885 w 3166946"/>
                <a:gd name="connsiteY41" fmla="*/ 1092819 h 3135723"/>
                <a:gd name="connsiteX42" fmla="*/ 1182029 w 3166946"/>
                <a:gd name="connsiteY42" fmla="*/ 994688 h 3135723"/>
                <a:gd name="connsiteX43" fmla="*/ 1195411 w 3166946"/>
                <a:gd name="connsiteY43" fmla="*/ 954544 h 3135723"/>
                <a:gd name="connsiteX44" fmla="*/ 1208792 w 3166946"/>
                <a:gd name="connsiteY44" fmla="*/ 936702 h 3135723"/>
                <a:gd name="connsiteX45" fmla="*/ 1248936 w 3166946"/>
                <a:gd name="connsiteY45" fmla="*/ 838571 h 3135723"/>
                <a:gd name="connsiteX46" fmla="*/ 1257857 w 3166946"/>
                <a:gd name="connsiteY46" fmla="*/ 802887 h 3135723"/>
                <a:gd name="connsiteX47" fmla="*/ 1271239 w 3166946"/>
                <a:gd name="connsiteY47" fmla="*/ 776124 h 3135723"/>
                <a:gd name="connsiteX48" fmla="*/ 1298002 w 3166946"/>
                <a:gd name="connsiteY48" fmla="*/ 686915 h 3135723"/>
                <a:gd name="connsiteX49" fmla="*/ 1306923 w 3166946"/>
                <a:gd name="connsiteY49" fmla="*/ 669073 h 3135723"/>
                <a:gd name="connsiteX50" fmla="*/ 1315844 w 3166946"/>
                <a:gd name="connsiteY50" fmla="*/ 642310 h 3135723"/>
                <a:gd name="connsiteX51" fmla="*/ 1315844 w 3166946"/>
                <a:gd name="connsiteY51" fmla="*/ 423746 h 3135723"/>
                <a:gd name="connsiteX52" fmla="*/ 1298002 w 3166946"/>
                <a:gd name="connsiteY52" fmla="*/ 379141 h 3135723"/>
                <a:gd name="connsiteX53" fmla="*/ 1289081 w 3166946"/>
                <a:gd name="connsiteY53" fmla="*/ 352378 h 3135723"/>
                <a:gd name="connsiteX54" fmla="*/ 1284620 w 3166946"/>
                <a:gd name="connsiteY54" fmla="*/ 334536 h 3135723"/>
                <a:gd name="connsiteX55" fmla="*/ 1275699 w 3166946"/>
                <a:gd name="connsiteY55" fmla="*/ 321155 h 3135723"/>
                <a:gd name="connsiteX56" fmla="*/ 1271239 w 3166946"/>
                <a:gd name="connsiteY56" fmla="*/ 298852 h 3135723"/>
                <a:gd name="connsiteX57" fmla="*/ 1262318 w 3166946"/>
                <a:gd name="connsiteY57" fmla="*/ 285471 h 3135723"/>
                <a:gd name="connsiteX58" fmla="*/ 1257857 w 3166946"/>
                <a:gd name="connsiteY58" fmla="*/ 258708 h 3135723"/>
                <a:gd name="connsiteX59" fmla="*/ 1248936 w 3166946"/>
                <a:gd name="connsiteY59" fmla="*/ 231945 h 3135723"/>
                <a:gd name="connsiteX60" fmla="*/ 1244476 w 3166946"/>
                <a:gd name="connsiteY60" fmla="*/ 191801 h 3135723"/>
                <a:gd name="connsiteX61" fmla="*/ 1235555 w 3166946"/>
                <a:gd name="connsiteY61" fmla="*/ 169498 h 3135723"/>
                <a:gd name="connsiteX62" fmla="*/ 1217713 w 3166946"/>
                <a:gd name="connsiteY62" fmla="*/ 129354 h 3135723"/>
                <a:gd name="connsiteX63" fmla="*/ 1213253 w 3166946"/>
                <a:gd name="connsiteY63" fmla="*/ 98130 h 3135723"/>
                <a:gd name="connsiteX64" fmla="*/ 1204332 w 3166946"/>
                <a:gd name="connsiteY64" fmla="*/ 62446 h 3135723"/>
                <a:gd name="connsiteX65" fmla="*/ 1213253 w 3166946"/>
                <a:gd name="connsiteY65" fmla="*/ 0 h 3135723"/>
                <a:gd name="connsiteX66" fmla="*/ 1226634 w 3166946"/>
                <a:gd name="connsiteY66" fmla="*/ 4460 h 3135723"/>
                <a:gd name="connsiteX67" fmla="*/ 1244476 w 3166946"/>
                <a:gd name="connsiteY67" fmla="*/ 17842 h 3135723"/>
                <a:gd name="connsiteX68" fmla="*/ 1271239 w 3166946"/>
                <a:gd name="connsiteY68" fmla="*/ 66907 h 3135723"/>
                <a:gd name="connsiteX69" fmla="*/ 1289081 w 3166946"/>
                <a:gd name="connsiteY69" fmla="*/ 102591 h 3135723"/>
                <a:gd name="connsiteX70" fmla="*/ 1298002 w 3166946"/>
                <a:gd name="connsiteY70" fmla="*/ 115972 h 3135723"/>
                <a:gd name="connsiteX71" fmla="*/ 1311383 w 3166946"/>
                <a:gd name="connsiteY71" fmla="*/ 151656 h 3135723"/>
                <a:gd name="connsiteX72" fmla="*/ 1315844 w 3166946"/>
                <a:gd name="connsiteY72" fmla="*/ 165038 h 3135723"/>
                <a:gd name="connsiteX73" fmla="*/ 1338146 w 3166946"/>
                <a:gd name="connsiteY73" fmla="*/ 205182 h 3135723"/>
                <a:gd name="connsiteX74" fmla="*/ 1360449 w 3166946"/>
                <a:gd name="connsiteY74" fmla="*/ 285471 h 3135723"/>
                <a:gd name="connsiteX75" fmla="*/ 1360449 w 3166946"/>
                <a:gd name="connsiteY75" fmla="*/ 285471 h 3135723"/>
                <a:gd name="connsiteX76" fmla="*/ 1387212 w 3166946"/>
                <a:gd name="connsiteY76" fmla="*/ 392523 h 3135723"/>
                <a:gd name="connsiteX77" fmla="*/ 1400593 w 3166946"/>
                <a:gd name="connsiteY77" fmla="*/ 450509 h 3135723"/>
                <a:gd name="connsiteX78" fmla="*/ 1396133 w 3166946"/>
                <a:gd name="connsiteY78" fmla="*/ 1097280 h 3135723"/>
                <a:gd name="connsiteX79" fmla="*/ 1391672 w 3166946"/>
                <a:gd name="connsiteY79" fmla="*/ 1132964 h 3135723"/>
                <a:gd name="connsiteX80" fmla="*/ 1378291 w 3166946"/>
                <a:gd name="connsiteY80" fmla="*/ 1195410 h 3135723"/>
                <a:gd name="connsiteX81" fmla="*/ 1364909 w 3166946"/>
                <a:gd name="connsiteY81" fmla="*/ 1293541 h 3135723"/>
                <a:gd name="connsiteX82" fmla="*/ 1355988 w 3166946"/>
                <a:gd name="connsiteY82" fmla="*/ 1306923 h 3135723"/>
                <a:gd name="connsiteX83" fmla="*/ 1347067 w 3166946"/>
                <a:gd name="connsiteY83" fmla="*/ 1342606 h 3135723"/>
                <a:gd name="connsiteX84" fmla="*/ 1342607 w 3166946"/>
                <a:gd name="connsiteY84" fmla="*/ 1355988 h 3135723"/>
                <a:gd name="connsiteX85" fmla="*/ 1329225 w 3166946"/>
                <a:gd name="connsiteY85" fmla="*/ 1400593 h 3135723"/>
                <a:gd name="connsiteX86" fmla="*/ 1324765 w 3166946"/>
                <a:gd name="connsiteY86" fmla="*/ 1418435 h 3135723"/>
                <a:gd name="connsiteX87" fmla="*/ 1311383 w 3166946"/>
                <a:gd name="connsiteY87" fmla="*/ 1463040 h 3135723"/>
                <a:gd name="connsiteX88" fmla="*/ 1298002 w 3166946"/>
                <a:gd name="connsiteY88" fmla="*/ 1529947 h 3135723"/>
                <a:gd name="connsiteX89" fmla="*/ 1289081 w 3166946"/>
                <a:gd name="connsiteY89" fmla="*/ 1556710 h 3135723"/>
                <a:gd name="connsiteX90" fmla="*/ 1275699 w 3166946"/>
                <a:gd name="connsiteY90" fmla="*/ 1605775 h 3135723"/>
                <a:gd name="connsiteX91" fmla="*/ 1271239 w 3166946"/>
                <a:gd name="connsiteY91" fmla="*/ 1628078 h 3135723"/>
                <a:gd name="connsiteX92" fmla="*/ 1257857 w 3166946"/>
                <a:gd name="connsiteY92" fmla="*/ 1690524 h 3135723"/>
                <a:gd name="connsiteX93" fmla="*/ 1248936 w 3166946"/>
                <a:gd name="connsiteY93" fmla="*/ 2114271 h 3135723"/>
                <a:gd name="connsiteX94" fmla="*/ 1248936 w 3166946"/>
                <a:gd name="connsiteY94" fmla="*/ 2225783 h 3135723"/>
                <a:gd name="connsiteX95" fmla="*/ 1271239 w 3166946"/>
                <a:gd name="connsiteY95" fmla="*/ 2283769 h 3135723"/>
                <a:gd name="connsiteX96" fmla="*/ 1280160 w 3166946"/>
                <a:gd name="connsiteY96" fmla="*/ 2297151 h 3135723"/>
                <a:gd name="connsiteX97" fmla="*/ 1298002 w 3166946"/>
                <a:gd name="connsiteY97" fmla="*/ 2332835 h 3135723"/>
                <a:gd name="connsiteX98" fmla="*/ 1329225 w 3166946"/>
                <a:gd name="connsiteY98" fmla="*/ 2377440 h 3135723"/>
                <a:gd name="connsiteX99" fmla="*/ 1360449 w 3166946"/>
                <a:gd name="connsiteY99" fmla="*/ 2422044 h 3135723"/>
                <a:gd name="connsiteX100" fmla="*/ 1391672 w 3166946"/>
                <a:gd name="connsiteY100" fmla="*/ 2453268 h 3135723"/>
                <a:gd name="connsiteX101" fmla="*/ 1405054 w 3166946"/>
                <a:gd name="connsiteY101" fmla="*/ 2466649 h 3135723"/>
                <a:gd name="connsiteX102" fmla="*/ 1422896 w 3166946"/>
                <a:gd name="connsiteY102" fmla="*/ 2493412 h 3135723"/>
                <a:gd name="connsiteX103" fmla="*/ 1463040 w 3166946"/>
                <a:gd name="connsiteY103" fmla="*/ 2529096 h 3135723"/>
                <a:gd name="connsiteX104" fmla="*/ 1476421 w 3166946"/>
                <a:gd name="connsiteY104" fmla="*/ 2546938 h 3135723"/>
                <a:gd name="connsiteX105" fmla="*/ 1494263 w 3166946"/>
                <a:gd name="connsiteY105" fmla="*/ 2560320 h 3135723"/>
                <a:gd name="connsiteX106" fmla="*/ 1543329 w 3166946"/>
                <a:gd name="connsiteY106" fmla="*/ 2618306 h 3135723"/>
                <a:gd name="connsiteX107" fmla="*/ 1579013 w 3166946"/>
                <a:gd name="connsiteY107" fmla="*/ 2649529 h 3135723"/>
                <a:gd name="connsiteX108" fmla="*/ 1619157 w 3166946"/>
                <a:gd name="connsiteY108" fmla="*/ 2685213 h 3135723"/>
                <a:gd name="connsiteX109" fmla="*/ 1703906 w 3166946"/>
                <a:gd name="connsiteY109" fmla="*/ 2734279 h 3135723"/>
                <a:gd name="connsiteX110" fmla="*/ 1752972 w 3166946"/>
                <a:gd name="connsiteY110" fmla="*/ 2761042 h 3135723"/>
                <a:gd name="connsiteX111" fmla="*/ 1779735 w 3166946"/>
                <a:gd name="connsiteY111" fmla="*/ 2765502 h 3135723"/>
                <a:gd name="connsiteX112" fmla="*/ 1793116 w 3166946"/>
                <a:gd name="connsiteY112" fmla="*/ 2774423 h 3135723"/>
                <a:gd name="connsiteX113" fmla="*/ 1846642 w 3166946"/>
                <a:gd name="connsiteY113" fmla="*/ 2787804 h 3135723"/>
                <a:gd name="connsiteX114" fmla="*/ 1868944 w 3166946"/>
                <a:gd name="connsiteY114" fmla="*/ 2801186 h 3135723"/>
                <a:gd name="connsiteX115" fmla="*/ 1882326 w 3166946"/>
                <a:gd name="connsiteY115" fmla="*/ 2810107 h 3135723"/>
                <a:gd name="connsiteX116" fmla="*/ 1918010 w 3166946"/>
                <a:gd name="connsiteY116" fmla="*/ 2827949 h 3135723"/>
                <a:gd name="connsiteX117" fmla="*/ 1931391 w 3166946"/>
                <a:gd name="connsiteY117" fmla="*/ 2836870 h 3135723"/>
                <a:gd name="connsiteX118" fmla="*/ 1971536 w 3166946"/>
                <a:gd name="connsiteY118" fmla="*/ 2850251 h 3135723"/>
                <a:gd name="connsiteX119" fmla="*/ 2016140 w 3166946"/>
                <a:gd name="connsiteY119" fmla="*/ 2872554 h 3135723"/>
                <a:gd name="connsiteX120" fmla="*/ 2029522 w 3166946"/>
                <a:gd name="connsiteY120" fmla="*/ 2877014 h 3135723"/>
                <a:gd name="connsiteX121" fmla="*/ 2074127 w 3166946"/>
                <a:gd name="connsiteY121" fmla="*/ 2899317 h 3135723"/>
                <a:gd name="connsiteX122" fmla="*/ 2087508 w 3166946"/>
                <a:gd name="connsiteY122" fmla="*/ 2903777 h 3135723"/>
                <a:gd name="connsiteX123" fmla="*/ 2109811 w 3166946"/>
                <a:gd name="connsiteY123" fmla="*/ 2917159 h 3135723"/>
                <a:gd name="connsiteX124" fmla="*/ 2123192 w 3166946"/>
                <a:gd name="connsiteY124" fmla="*/ 2921619 h 3135723"/>
                <a:gd name="connsiteX125" fmla="*/ 2141034 w 3166946"/>
                <a:gd name="connsiteY125" fmla="*/ 2930540 h 3135723"/>
                <a:gd name="connsiteX126" fmla="*/ 2154416 w 3166946"/>
                <a:gd name="connsiteY126" fmla="*/ 2935001 h 3135723"/>
                <a:gd name="connsiteX127" fmla="*/ 2190099 w 3166946"/>
                <a:gd name="connsiteY127" fmla="*/ 2948382 h 3135723"/>
                <a:gd name="connsiteX128" fmla="*/ 2230244 w 3166946"/>
                <a:gd name="connsiteY128" fmla="*/ 2966224 h 3135723"/>
                <a:gd name="connsiteX129" fmla="*/ 2243625 w 3166946"/>
                <a:gd name="connsiteY129" fmla="*/ 2970684 h 3135723"/>
                <a:gd name="connsiteX130" fmla="*/ 2261467 w 3166946"/>
                <a:gd name="connsiteY130" fmla="*/ 2979605 h 3135723"/>
                <a:gd name="connsiteX131" fmla="*/ 2310533 w 3166946"/>
                <a:gd name="connsiteY131" fmla="*/ 2992987 h 3135723"/>
                <a:gd name="connsiteX132" fmla="*/ 2341756 w 3166946"/>
                <a:gd name="connsiteY132" fmla="*/ 2997447 h 3135723"/>
                <a:gd name="connsiteX133" fmla="*/ 2359598 w 3166946"/>
                <a:gd name="connsiteY133" fmla="*/ 3001908 h 3135723"/>
                <a:gd name="connsiteX134" fmla="*/ 2399742 w 3166946"/>
                <a:gd name="connsiteY134" fmla="*/ 3010829 h 3135723"/>
                <a:gd name="connsiteX135" fmla="*/ 2493413 w 3166946"/>
                <a:gd name="connsiteY135" fmla="*/ 3024210 h 3135723"/>
                <a:gd name="connsiteX136" fmla="*/ 2564780 w 3166946"/>
                <a:gd name="connsiteY136" fmla="*/ 3037592 h 3135723"/>
                <a:gd name="connsiteX137" fmla="*/ 2591543 w 3166946"/>
                <a:gd name="connsiteY137" fmla="*/ 3042052 h 3135723"/>
                <a:gd name="connsiteX138" fmla="*/ 2609385 w 3166946"/>
                <a:gd name="connsiteY138" fmla="*/ 3046513 h 3135723"/>
                <a:gd name="connsiteX139" fmla="*/ 2649530 w 3166946"/>
                <a:gd name="connsiteY139" fmla="*/ 3050973 h 3135723"/>
                <a:gd name="connsiteX140" fmla="*/ 2667372 w 3166946"/>
                <a:gd name="connsiteY140" fmla="*/ 3055434 h 3135723"/>
                <a:gd name="connsiteX141" fmla="*/ 2716437 w 3166946"/>
                <a:gd name="connsiteY141" fmla="*/ 3073276 h 3135723"/>
                <a:gd name="connsiteX142" fmla="*/ 2805647 w 3166946"/>
                <a:gd name="connsiteY142" fmla="*/ 3086657 h 3135723"/>
                <a:gd name="connsiteX143" fmla="*/ 2917159 w 3166946"/>
                <a:gd name="connsiteY143" fmla="*/ 3100039 h 3135723"/>
                <a:gd name="connsiteX144" fmla="*/ 3166946 w 3166946"/>
                <a:gd name="connsiteY144" fmla="*/ 3104499 h 3135723"/>
                <a:gd name="connsiteX0" fmla="*/ 0 w 3166946"/>
                <a:gd name="connsiteY0" fmla="*/ 3113420 h 3131515"/>
                <a:gd name="connsiteX1" fmla="*/ 80289 w 3166946"/>
                <a:gd name="connsiteY1" fmla="*/ 3108960 h 3131515"/>
                <a:gd name="connsiteX2" fmla="*/ 147196 w 3166946"/>
                <a:gd name="connsiteY2" fmla="*/ 3104499 h 3131515"/>
                <a:gd name="connsiteX3" fmla="*/ 249787 w 3166946"/>
                <a:gd name="connsiteY3" fmla="*/ 3104499 h 3131515"/>
                <a:gd name="connsiteX4" fmla="*/ 343457 w 3166946"/>
                <a:gd name="connsiteY4" fmla="*/ 3095578 h 3131515"/>
                <a:gd name="connsiteX5" fmla="*/ 428207 w 3166946"/>
                <a:gd name="connsiteY5" fmla="*/ 3100039 h 3131515"/>
                <a:gd name="connsiteX6" fmla="*/ 548640 w 3166946"/>
                <a:gd name="connsiteY6" fmla="*/ 3131262 h 3131515"/>
                <a:gd name="connsiteX7" fmla="*/ 593245 w 3166946"/>
                <a:gd name="connsiteY7" fmla="*/ 3113420 h 3131515"/>
                <a:gd name="connsiteX8" fmla="*/ 615547 w 3166946"/>
                <a:gd name="connsiteY8" fmla="*/ 3108960 h 3131515"/>
                <a:gd name="connsiteX9" fmla="*/ 646771 w 3166946"/>
                <a:gd name="connsiteY9" fmla="*/ 3100039 h 3131515"/>
                <a:gd name="connsiteX10" fmla="*/ 664613 w 3166946"/>
                <a:gd name="connsiteY10" fmla="*/ 3095578 h 3131515"/>
                <a:gd name="connsiteX11" fmla="*/ 700296 w 3166946"/>
                <a:gd name="connsiteY11" fmla="*/ 3077736 h 3131515"/>
                <a:gd name="connsiteX12" fmla="*/ 718138 w 3166946"/>
                <a:gd name="connsiteY12" fmla="*/ 3068815 h 3131515"/>
                <a:gd name="connsiteX13" fmla="*/ 731520 w 3166946"/>
                <a:gd name="connsiteY13" fmla="*/ 3064355 h 3131515"/>
                <a:gd name="connsiteX14" fmla="*/ 758283 w 3166946"/>
                <a:gd name="connsiteY14" fmla="*/ 3042052 h 3131515"/>
                <a:gd name="connsiteX15" fmla="*/ 767204 w 3166946"/>
                <a:gd name="connsiteY15" fmla="*/ 3015289 h 3131515"/>
                <a:gd name="connsiteX16" fmla="*/ 776125 w 3166946"/>
                <a:gd name="connsiteY16" fmla="*/ 3001908 h 3131515"/>
                <a:gd name="connsiteX17" fmla="*/ 780585 w 3166946"/>
                <a:gd name="connsiteY17" fmla="*/ 2975145 h 3131515"/>
                <a:gd name="connsiteX18" fmla="*/ 793967 w 3166946"/>
                <a:gd name="connsiteY18" fmla="*/ 2926080 h 3131515"/>
                <a:gd name="connsiteX19" fmla="*/ 802888 w 3166946"/>
                <a:gd name="connsiteY19" fmla="*/ 2868093 h 3131515"/>
                <a:gd name="connsiteX20" fmla="*/ 807348 w 3166946"/>
                <a:gd name="connsiteY20" fmla="*/ 2819028 h 3131515"/>
                <a:gd name="connsiteX21" fmla="*/ 820730 w 3166946"/>
                <a:gd name="connsiteY21" fmla="*/ 2752121 h 3131515"/>
                <a:gd name="connsiteX22" fmla="*/ 838572 w 3166946"/>
                <a:gd name="connsiteY22" fmla="*/ 2636148 h 3131515"/>
                <a:gd name="connsiteX23" fmla="*/ 847493 w 3166946"/>
                <a:gd name="connsiteY23" fmla="*/ 2538017 h 3131515"/>
                <a:gd name="connsiteX24" fmla="*/ 856414 w 3166946"/>
                <a:gd name="connsiteY24" fmla="*/ 2488952 h 3131515"/>
                <a:gd name="connsiteX25" fmla="*/ 860874 w 3166946"/>
                <a:gd name="connsiteY25" fmla="*/ 2435426 h 3131515"/>
                <a:gd name="connsiteX26" fmla="*/ 869795 w 3166946"/>
                <a:gd name="connsiteY26" fmla="*/ 2390821 h 3131515"/>
                <a:gd name="connsiteX27" fmla="*/ 874256 w 3166946"/>
                <a:gd name="connsiteY27" fmla="*/ 1993838 h 3131515"/>
                <a:gd name="connsiteX28" fmla="*/ 887637 w 3166946"/>
                <a:gd name="connsiteY28" fmla="*/ 1922470 h 3131515"/>
                <a:gd name="connsiteX29" fmla="*/ 892097 w 3166946"/>
                <a:gd name="connsiteY29" fmla="*/ 1877865 h 3131515"/>
                <a:gd name="connsiteX30" fmla="*/ 896558 w 3166946"/>
                <a:gd name="connsiteY30" fmla="*/ 1855563 h 3131515"/>
                <a:gd name="connsiteX31" fmla="*/ 909939 w 3166946"/>
                <a:gd name="connsiteY31" fmla="*/ 1770813 h 3131515"/>
                <a:gd name="connsiteX32" fmla="*/ 914400 w 3166946"/>
                <a:gd name="connsiteY32" fmla="*/ 1726208 h 3131515"/>
                <a:gd name="connsiteX33" fmla="*/ 923321 w 3166946"/>
                <a:gd name="connsiteY33" fmla="*/ 1708366 h 3131515"/>
                <a:gd name="connsiteX34" fmla="*/ 927781 w 3166946"/>
                <a:gd name="connsiteY34" fmla="*/ 1694985 h 3131515"/>
                <a:gd name="connsiteX35" fmla="*/ 945623 w 3166946"/>
                <a:gd name="connsiteY35" fmla="*/ 1632538 h 3131515"/>
                <a:gd name="connsiteX36" fmla="*/ 959005 w 3166946"/>
                <a:gd name="connsiteY36" fmla="*/ 1574552 h 3131515"/>
                <a:gd name="connsiteX37" fmla="*/ 994689 w 3166946"/>
                <a:gd name="connsiteY37" fmla="*/ 1458579 h 3131515"/>
                <a:gd name="connsiteX38" fmla="*/ 1016991 w 3166946"/>
                <a:gd name="connsiteY38" fmla="*/ 1364909 h 3131515"/>
                <a:gd name="connsiteX39" fmla="*/ 1101740 w 3166946"/>
                <a:gd name="connsiteY39" fmla="*/ 1182029 h 3131515"/>
                <a:gd name="connsiteX40" fmla="*/ 1119582 w 3166946"/>
                <a:gd name="connsiteY40" fmla="*/ 1137424 h 3131515"/>
                <a:gd name="connsiteX41" fmla="*/ 1141885 w 3166946"/>
                <a:gd name="connsiteY41" fmla="*/ 1092819 h 3131515"/>
                <a:gd name="connsiteX42" fmla="*/ 1182029 w 3166946"/>
                <a:gd name="connsiteY42" fmla="*/ 994688 h 3131515"/>
                <a:gd name="connsiteX43" fmla="*/ 1195411 w 3166946"/>
                <a:gd name="connsiteY43" fmla="*/ 954544 h 3131515"/>
                <a:gd name="connsiteX44" fmla="*/ 1208792 w 3166946"/>
                <a:gd name="connsiteY44" fmla="*/ 936702 h 3131515"/>
                <a:gd name="connsiteX45" fmla="*/ 1248936 w 3166946"/>
                <a:gd name="connsiteY45" fmla="*/ 838571 h 3131515"/>
                <a:gd name="connsiteX46" fmla="*/ 1257857 w 3166946"/>
                <a:gd name="connsiteY46" fmla="*/ 802887 h 3131515"/>
                <a:gd name="connsiteX47" fmla="*/ 1271239 w 3166946"/>
                <a:gd name="connsiteY47" fmla="*/ 776124 h 3131515"/>
                <a:gd name="connsiteX48" fmla="*/ 1298002 w 3166946"/>
                <a:gd name="connsiteY48" fmla="*/ 686915 h 3131515"/>
                <a:gd name="connsiteX49" fmla="*/ 1306923 w 3166946"/>
                <a:gd name="connsiteY49" fmla="*/ 669073 h 3131515"/>
                <a:gd name="connsiteX50" fmla="*/ 1315844 w 3166946"/>
                <a:gd name="connsiteY50" fmla="*/ 642310 h 3131515"/>
                <a:gd name="connsiteX51" fmla="*/ 1315844 w 3166946"/>
                <a:gd name="connsiteY51" fmla="*/ 423746 h 3131515"/>
                <a:gd name="connsiteX52" fmla="*/ 1298002 w 3166946"/>
                <a:gd name="connsiteY52" fmla="*/ 379141 h 3131515"/>
                <a:gd name="connsiteX53" fmla="*/ 1289081 w 3166946"/>
                <a:gd name="connsiteY53" fmla="*/ 352378 h 3131515"/>
                <a:gd name="connsiteX54" fmla="*/ 1284620 w 3166946"/>
                <a:gd name="connsiteY54" fmla="*/ 334536 h 3131515"/>
                <a:gd name="connsiteX55" fmla="*/ 1275699 w 3166946"/>
                <a:gd name="connsiteY55" fmla="*/ 321155 h 3131515"/>
                <a:gd name="connsiteX56" fmla="*/ 1271239 w 3166946"/>
                <a:gd name="connsiteY56" fmla="*/ 298852 h 3131515"/>
                <a:gd name="connsiteX57" fmla="*/ 1262318 w 3166946"/>
                <a:gd name="connsiteY57" fmla="*/ 285471 h 3131515"/>
                <a:gd name="connsiteX58" fmla="*/ 1257857 w 3166946"/>
                <a:gd name="connsiteY58" fmla="*/ 258708 h 3131515"/>
                <a:gd name="connsiteX59" fmla="*/ 1248936 w 3166946"/>
                <a:gd name="connsiteY59" fmla="*/ 231945 h 3131515"/>
                <a:gd name="connsiteX60" fmla="*/ 1244476 w 3166946"/>
                <a:gd name="connsiteY60" fmla="*/ 191801 h 3131515"/>
                <a:gd name="connsiteX61" fmla="*/ 1235555 w 3166946"/>
                <a:gd name="connsiteY61" fmla="*/ 169498 h 3131515"/>
                <a:gd name="connsiteX62" fmla="*/ 1217713 w 3166946"/>
                <a:gd name="connsiteY62" fmla="*/ 129354 h 3131515"/>
                <a:gd name="connsiteX63" fmla="*/ 1213253 w 3166946"/>
                <a:gd name="connsiteY63" fmla="*/ 98130 h 3131515"/>
                <a:gd name="connsiteX64" fmla="*/ 1204332 w 3166946"/>
                <a:gd name="connsiteY64" fmla="*/ 62446 h 3131515"/>
                <a:gd name="connsiteX65" fmla="*/ 1213253 w 3166946"/>
                <a:gd name="connsiteY65" fmla="*/ 0 h 3131515"/>
                <a:gd name="connsiteX66" fmla="*/ 1226634 w 3166946"/>
                <a:gd name="connsiteY66" fmla="*/ 4460 h 3131515"/>
                <a:gd name="connsiteX67" fmla="*/ 1244476 w 3166946"/>
                <a:gd name="connsiteY67" fmla="*/ 17842 h 3131515"/>
                <a:gd name="connsiteX68" fmla="*/ 1271239 w 3166946"/>
                <a:gd name="connsiteY68" fmla="*/ 66907 h 3131515"/>
                <a:gd name="connsiteX69" fmla="*/ 1289081 w 3166946"/>
                <a:gd name="connsiteY69" fmla="*/ 102591 h 3131515"/>
                <a:gd name="connsiteX70" fmla="*/ 1298002 w 3166946"/>
                <a:gd name="connsiteY70" fmla="*/ 115972 h 3131515"/>
                <a:gd name="connsiteX71" fmla="*/ 1311383 w 3166946"/>
                <a:gd name="connsiteY71" fmla="*/ 151656 h 3131515"/>
                <a:gd name="connsiteX72" fmla="*/ 1315844 w 3166946"/>
                <a:gd name="connsiteY72" fmla="*/ 165038 h 3131515"/>
                <a:gd name="connsiteX73" fmla="*/ 1338146 w 3166946"/>
                <a:gd name="connsiteY73" fmla="*/ 205182 h 3131515"/>
                <a:gd name="connsiteX74" fmla="*/ 1360449 w 3166946"/>
                <a:gd name="connsiteY74" fmla="*/ 285471 h 3131515"/>
                <a:gd name="connsiteX75" fmla="*/ 1360449 w 3166946"/>
                <a:gd name="connsiteY75" fmla="*/ 285471 h 3131515"/>
                <a:gd name="connsiteX76" fmla="*/ 1387212 w 3166946"/>
                <a:gd name="connsiteY76" fmla="*/ 392523 h 3131515"/>
                <a:gd name="connsiteX77" fmla="*/ 1400593 w 3166946"/>
                <a:gd name="connsiteY77" fmla="*/ 450509 h 3131515"/>
                <a:gd name="connsiteX78" fmla="*/ 1396133 w 3166946"/>
                <a:gd name="connsiteY78" fmla="*/ 1097280 h 3131515"/>
                <a:gd name="connsiteX79" fmla="*/ 1391672 w 3166946"/>
                <a:gd name="connsiteY79" fmla="*/ 1132964 h 3131515"/>
                <a:gd name="connsiteX80" fmla="*/ 1378291 w 3166946"/>
                <a:gd name="connsiteY80" fmla="*/ 1195410 h 3131515"/>
                <a:gd name="connsiteX81" fmla="*/ 1364909 w 3166946"/>
                <a:gd name="connsiteY81" fmla="*/ 1293541 h 3131515"/>
                <a:gd name="connsiteX82" fmla="*/ 1355988 w 3166946"/>
                <a:gd name="connsiteY82" fmla="*/ 1306923 h 3131515"/>
                <a:gd name="connsiteX83" fmla="*/ 1347067 w 3166946"/>
                <a:gd name="connsiteY83" fmla="*/ 1342606 h 3131515"/>
                <a:gd name="connsiteX84" fmla="*/ 1342607 w 3166946"/>
                <a:gd name="connsiteY84" fmla="*/ 1355988 h 3131515"/>
                <a:gd name="connsiteX85" fmla="*/ 1329225 w 3166946"/>
                <a:gd name="connsiteY85" fmla="*/ 1400593 h 3131515"/>
                <a:gd name="connsiteX86" fmla="*/ 1324765 w 3166946"/>
                <a:gd name="connsiteY86" fmla="*/ 1418435 h 3131515"/>
                <a:gd name="connsiteX87" fmla="*/ 1311383 w 3166946"/>
                <a:gd name="connsiteY87" fmla="*/ 1463040 h 3131515"/>
                <a:gd name="connsiteX88" fmla="*/ 1298002 w 3166946"/>
                <a:gd name="connsiteY88" fmla="*/ 1529947 h 3131515"/>
                <a:gd name="connsiteX89" fmla="*/ 1289081 w 3166946"/>
                <a:gd name="connsiteY89" fmla="*/ 1556710 h 3131515"/>
                <a:gd name="connsiteX90" fmla="*/ 1275699 w 3166946"/>
                <a:gd name="connsiteY90" fmla="*/ 1605775 h 3131515"/>
                <a:gd name="connsiteX91" fmla="*/ 1271239 w 3166946"/>
                <a:gd name="connsiteY91" fmla="*/ 1628078 h 3131515"/>
                <a:gd name="connsiteX92" fmla="*/ 1257857 w 3166946"/>
                <a:gd name="connsiteY92" fmla="*/ 1690524 h 3131515"/>
                <a:gd name="connsiteX93" fmla="*/ 1248936 w 3166946"/>
                <a:gd name="connsiteY93" fmla="*/ 2114271 h 3131515"/>
                <a:gd name="connsiteX94" fmla="*/ 1248936 w 3166946"/>
                <a:gd name="connsiteY94" fmla="*/ 2225783 h 3131515"/>
                <a:gd name="connsiteX95" fmla="*/ 1271239 w 3166946"/>
                <a:gd name="connsiteY95" fmla="*/ 2283769 h 3131515"/>
                <a:gd name="connsiteX96" fmla="*/ 1280160 w 3166946"/>
                <a:gd name="connsiteY96" fmla="*/ 2297151 h 3131515"/>
                <a:gd name="connsiteX97" fmla="*/ 1298002 w 3166946"/>
                <a:gd name="connsiteY97" fmla="*/ 2332835 h 3131515"/>
                <a:gd name="connsiteX98" fmla="*/ 1329225 w 3166946"/>
                <a:gd name="connsiteY98" fmla="*/ 2377440 h 3131515"/>
                <a:gd name="connsiteX99" fmla="*/ 1360449 w 3166946"/>
                <a:gd name="connsiteY99" fmla="*/ 2422044 h 3131515"/>
                <a:gd name="connsiteX100" fmla="*/ 1391672 w 3166946"/>
                <a:gd name="connsiteY100" fmla="*/ 2453268 h 3131515"/>
                <a:gd name="connsiteX101" fmla="*/ 1405054 w 3166946"/>
                <a:gd name="connsiteY101" fmla="*/ 2466649 h 3131515"/>
                <a:gd name="connsiteX102" fmla="*/ 1422896 w 3166946"/>
                <a:gd name="connsiteY102" fmla="*/ 2493412 h 3131515"/>
                <a:gd name="connsiteX103" fmla="*/ 1463040 w 3166946"/>
                <a:gd name="connsiteY103" fmla="*/ 2529096 h 3131515"/>
                <a:gd name="connsiteX104" fmla="*/ 1476421 w 3166946"/>
                <a:gd name="connsiteY104" fmla="*/ 2546938 h 3131515"/>
                <a:gd name="connsiteX105" fmla="*/ 1494263 w 3166946"/>
                <a:gd name="connsiteY105" fmla="*/ 2560320 h 3131515"/>
                <a:gd name="connsiteX106" fmla="*/ 1543329 w 3166946"/>
                <a:gd name="connsiteY106" fmla="*/ 2618306 h 3131515"/>
                <a:gd name="connsiteX107" fmla="*/ 1579013 w 3166946"/>
                <a:gd name="connsiteY107" fmla="*/ 2649529 h 3131515"/>
                <a:gd name="connsiteX108" fmla="*/ 1619157 w 3166946"/>
                <a:gd name="connsiteY108" fmla="*/ 2685213 h 3131515"/>
                <a:gd name="connsiteX109" fmla="*/ 1703906 w 3166946"/>
                <a:gd name="connsiteY109" fmla="*/ 2734279 h 3131515"/>
                <a:gd name="connsiteX110" fmla="*/ 1752972 w 3166946"/>
                <a:gd name="connsiteY110" fmla="*/ 2761042 h 3131515"/>
                <a:gd name="connsiteX111" fmla="*/ 1779735 w 3166946"/>
                <a:gd name="connsiteY111" fmla="*/ 2765502 h 3131515"/>
                <a:gd name="connsiteX112" fmla="*/ 1793116 w 3166946"/>
                <a:gd name="connsiteY112" fmla="*/ 2774423 h 3131515"/>
                <a:gd name="connsiteX113" fmla="*/ 1846642 w 3166946"/>
                <a:gd name="connsiteY113" fmla="*/ 2787804 h 3131515"/>
                <a:gd name="connsiteX114" fmla="*/ 1868944 w 3166946"/>
                <a:gd name="connsiteY114" fmla="*/ 2801186 h 3131515"/>
                <a:gd name="connsiteX115" fmla="*/ 1882326 w 3166946"/>
                <a:gd name="connsiteY115" fmla="*/ 2810107 h 3131515"/>
                <a:gd name="connsiteX116" fmla="*/ 1918010 w 3166946"/>
                <a:gd name="connsiteY116" fmla="*/ 2827949 h 3131515"/>
                <a:gd name="connsiteX117" fmla="*/ 1931391 w 3166946"/>
                <a:gd name="connsiteY117" fmla="*/ 2836870 h 3131515"/>
                <a:gd name="connsiteX118" fmla="*/ 1971536 w 3166946"/>
                <a:gd name="connsiteY118" fmla="*/ 2850251 h 3131515"/>
                <a:gd name="connsiteX119" fmla="*/ 2016140 w 3166946"/>
                <a:gd name="connsiteY119" fmla="*/ 2872554 h 3131515"/>
                <a:gd name="connsiteX120" fmla="*/ 2029522 w 3166946"/>
                <a:gd name="connsiteY120" fmla="*/ 2877014 h 3131515"/>
                <a:gd name="connsiteX121" fmla="*/ 2074127 w 3166946"/>
                <a:gd name="connsiteY121" fmla="*/ 2899317 h 3131515"/>
                <a:gd name="connsiteX122" fmla="*/ 2087508 w 3166946"/>
                <a:gd name="connsiteY122" fmla="*/ 2903777 h 3131515"/>
                <a:gd name="connsiteX123" fmla="*/ 2109811 w 3166946"/>
                <a:gd name="connsiteY123" fmla="*/ 2917159 h 3131515"/>
                <a:gd name="connsiteX124" fmla="*/ 2123192 w 3166946"/>
                <a:gd name="connsiteY124" fmla="*/ 2921619 h 3131515"/>
                <a:gd name="connsiteX125" fmla="*/ 2141034 w 3166946"/>
                <a:gd name="connsiteY125" fmla="*/ 2930540 h 3131515"/>
                <a:gd name="connsiteX126" fmla="*/ 2154416 w 3166946"/>
                <a:gd name="connsiteY126" fmla="*/ 2935001 h 3131515"/>
                <a:gd name="connsiteX127" fmla="*/ 2190099 w 3166946"/>
                <a:gd name="connsiteY127" fmla="*/ 2948382 h 3131515"/>
                <a:gd name="connsiteX128" fmla="*/ 2230244 w 3166946"/>
                <a:gd name="connsiteY128" fmla="*/ 2966224 h 3131515"/>
                <a:gd name="connsiteX129" fmla="*/ 2243625 w 3166946"/>
                <a:gd name="connsiteY129" fmla="*/ 2970684 h 3131515"/>
                <a:gd name="connsiteX130" fmla="*/ 2261467 w 3166946"/>
                <a:gd name="connsiteY130" fmla="*/ 2979605 h 3131515"/>
                <a:gd name="connsiteX131" fmla="*/ 2310533 w 3166946"/>
                <a:gd name="connsiteY131" fmla="*/ 2992987 h 3131515"/>
                <a:gd name="connsiteX132" fmla="*/ 2341756 w 3166946"/>
                <a:gd name="connsiteY132" fmla="*/ 2997447 h 3131515"/>
                <a:gd name="connsiteX133" fmla="*/ 2359598 w 3166946"/>
                <a:gd name="connsiteY133" fmla="*/ 3001908 h 3131515"/>
                <a:gd name="connsiteX134" fmla="*/ 2399742 w 3166946"/>
                <a:gd name="connsiteY134" fmla="*/ 3010829 h 3131515"/>
                <a:gd name="connsiteX135" fmla="*/ 2493413 w 3166946"/>
                <a:gd name="connsiteY135" fmla="*/ 3024210 h 3131515"/>
                <a:gd name="connsiteX136" fmla="*/ 2564780 w 3166946"/>
                <a:gd name="connsiteY136" fmla="*/ 3037592 h 3131515"/>
                <a:gd name="connsiteX137" fmla="*/ 2591543 w 3166946"/>
                <a:gd name="connsiteY137" fmla="*/ 3042052 h 3131515"/>
                <a:gd name="connsiteX138" fmla="*/ 2609385 w 3166946"/>
                <a:gd name="connsiteY138" fmla="*/ 3046513 h 3131515"/>
                <a:gd name="connsiteX139" fmla="*/ 2649530 w 3166946"/>
                <a:gd name="connsiteY139" fmla="*/ 3050973 h 3131515"/>
                <a:gd name="connsiteX140" fmla="*/ 2667372 w 3166946"/>
                <a:gd name="connsiteY140" fmla="*/ 3055434 h 3131515"/>
                <a:gd name="connsiteX141" fmla="*/ 2716437 w 3166946"/>
                <a:gd name="connsiteY141" fmla="*/ 3073276 h 3131515"/>
                <a:gd name="connsiteX142" fmla="*/ 2805647 w 3166946"/>
                <a:gd name="connsiteY142" fmla="*/ 3086657 h 3131515"/>
                <a:gd name="connsiteX143" fmla="*/ 2917159 w 3166946"/>
                <a:gd name="connsiteY143" fmla="*/ 3100039 h 3131515"/>
                <a:gd name="connsiteX144" fmla="*/ 3166946 w 3166946"/>
                <a:gd name="connsiteY144" fmla="*/ 3104499 h 3131515"/>
                <a:gd name="connsiteX0" fmla="*/ 0 w 3166946"/>
                <a:gd name="connsiteY0" fmla="*/ 3113420 h 3113979"/>
                <a:gd name="connsiteX1" fmla="*/ 80289 w 3166946"/>
                <a:gd name="connsiteY1" fmla="*/ 3108960 h 3113979"/>
                <a:gd name="connsiteX2" fmla="*/ 147196 w 3166946"/>
                <a:gd name="connsiteY2" fmla="*/ 3104499 h 3113979"/>
                <a:gd name="connsiteX3" fmla="*/ 249787 w 3166946"/>
                <a:gd name="connsiteY3" fmla="*/ 3104499 h 3113979"/>
                <a:gd name="connsiteX4" fmla="*/ 343457 w 3166946"/>
                <a:gd name="connsiteY4" fmla="*/ 3095578 h 3113979"/>
                <a:gd name="connsiteX5" fmla="*/ 428207 w 3166946"/>
                <a:gd name="connsiteY5" fmla="*/ 3100039 h 3113979"/>
                <a:gd name="connsiteX6" fmla="*/ 535259 w 3166946"/>
                <a:gd name="connsiteY6" fmla="*/ 3095578 h 3113979"/>
                <a:gd name="connsiteX7" fmla="*/ 593245 w 3166946"/>
                <a:gd name="connsiteY7" fmla="*/ 3113420 h 3113979"/>
                <a:gd name="connsiteX8" fmla="*/ 615547 w 3166946"/>
                <a:gd name="connsiteY8" fmla="*/ 3108960 h 3113979"/>
                <a:gd name="connsiteX9" fmla="*/ 646771 w 3166946"/>
                <a:gd name="connsiteY9" fmla="*/ 3100039 h 3113979"/>
                <a:gd name="connsiteX10" fmla="*/ 664613 w 3166946"/>
                <a:gd name="connsiteY10" fmla="*/ 3095578 h 3113979"/>
                <a:gd name="connsiteX11" fmla="*/ 700296 w 3166946"/>
                <a:gd name="connsiteY11" fmla="*/ 3077736 h 3113979"/>
                <a:gd name="connsiteX12" fmla="*/ 718138 w 3166946"/>
                <a:gd name="connsiteY12" fmla="*/ 3068815 h 3113979"/>
                <a:gd name="connsiteX13" fmla="*/ 731520 w 3166946"/>
                <a:gd name="connsiteY13" fmla="*/ 3064355 h 3113979"/>
                <a:gd name="connsiteX14" fmla="*/ 758283 w 3166946"/>
                <a:gd name="connsiteY14" fmla="*/ 3042052 h 3113979"/>
                <a:gd name="connsiteX15" fmla="*/ 767204 w 3166946"/>
                <a:gd name="connsiteY15" fmla="*/ 3015289 h 3113979"/>
                <a:gd name="connsiteX16" fmla="*/ 776125 w 3166946"/>
                <a:gd name="connsiteY16" fmla="*/ 3001908 h 3113979"/>
                <a:gd name="connsiteX17" fmla="*/ 780585 w 3166946"/>
                <a:gd name="connsiteY17" fmla="*/ 2975145 h 3113979"/>
                <a:gd name="connsiteX18" fmla="*/ 793967 w 3166946"/>
                <a:gd name="connsiteY18" fmla="*/ 2926080 h 3113979"/>
                <a:gd name="connsiteX19" fmla="*/ 802888 w 3166946"/>
                <a:gd name="connsiteY19" fmla="*/ 2868093 h 3113979"/>
                <a:gd name="connsiteX20" fmla="*/ 807348 w 3166946"/>
                <a:gd name="connsiteY20" fmla="*/ 2819028 h 3113979"/>
                <a:gd name="connsiteX21" fmla="*/ 820730 w 3166946"/>
                <a:gd name="connsiteY21" fmla="*/ 2752121 h 3113979"/>
                <a:gd name="connsiteX22" fmla="*/ 838572 w 3166946"/>
                <a:gd name="connsiteY22" fmla="*/ 2636148 h 3113979"/>
                <a:gd name="connsiteX23" fmla="*/ 847493 w 3166946"/>
                <a:gd name="connsiteY23" fmla="*/ 2538017 h 3113979"/>
                <a:gd name="connsiteX24" fmla="*/ 856414 w 3166946"/>
                <a:gd name="connsiteY24" fmla="*/ 2488952 h 3113979"/>
                <a:gd name="connsiteX25" fmla="*/ 860874 w 3166946"/>
                <a:gd name="connsiteY25" fmla="*/ 2435426 h 3113979"/>
                <a:gd name="connsiteX26" fmla="*/ 869795 w 3166946"/>
                <a:gd name="connsiteY26" fmla="*/ 2390821 h 3113979"/>
                <a:gd name="connsiteX27" fmla="*/ 874256 w 3166946"/>
                <a:gd name="connsiteY27" fmla="*/ 1993838 h 3113979"/>
                <a:gd name="connsiteX28" fmla="*/ 887637 w 3166946"/>
                <a:gd name="connsiteY28" fmla="*/ 1922470 h 3113979"/>
                <a:gd name="connsiteX29" fmla="*/ 892097 w 3166946"/>
                <a:gd name="connsiteY29" fmla="*/ 1877865 h 3113979"/>
                <a:gd name="connsiteX30" fmla="*/ 896558 w 3166946"/>
                <a:gd name="connsiteY30" fmla="*/ 1855563 h 3113979"/>
                <a:gd name="connsiteX31" fmla="*/ 909939 w 3166946"/>
                <a:gd name="connsiteY31" fmla="*/ 1770813 h 3113979"/>
                <a:gd name="connsiteX32" fmla="*/ 914400 w 3166946"/>
                <a:gd name="connsiteY32" fmla="*/ 1726208 h 3113979"/>
                <a:gd name="connsiteX33" fmla="*/ 923321 w 3166946"/>
                <a:gd name="connsiteY33" fmla="*/ 1708366 h 3113979"/>
                <a:gd name="connsiteX34" fmla="*/ 927781 w 3166946"/>
                <a:gd name="connsiteY34" fmla="*/ 1694985 h 3113979"/>
                <a:gd name="connsiteX35" fmla="*/ 945623 w 3166946"/>
                <a:gd name="connsiteY35" fmla="*/ 1632538 h 3113979"/>
                <a:gd name="connsiteX36" fmla="*/ 959005 w 3166946"/>
                <a:gd name="connsiteY36" fmla="*/ 1574552 h 3113979"/>
                <a:gd name="connsiteX37" fmla="*/ 994689 w 3166946"/>
                <a:gd name="connsiteY37" fmla="*/ 1458579 h 3113979"/>
                <a:gd name="connsiteX38" fmla="*/ 1016991 w 3166946"/>
                <a:gd name="connsiteY38" fmla="*/ 1364909 h 3113979"/>
                <a:gd name="connsiteX39" fmla="*/ 1101740 w 3166946"/>
                <a:gd name="connsiteY39" fmla="*/ 1182029 h 3113979"/>
                <a:gd name="connsiteX40" fmla="*/ 1119582 w 3166946"/>
                <a:gd name="connsiteY40" fmla="*/ 1137424 h 3113979"/>
                <a:gd name="connsiteX41" fmla="*/ 1141885 w 3166946"/>
                <a:gd name="connsiteY41" fmla="*/ 1092819 h 3113979"/>
                <a:gd name="connsiteX42" fmla="*/ 1182029 w 3166946"/>
                <a:gd name="connsiteY42" fmla="*/ 994688 h 3113979"/>
                <a:gd name="connsiteX43" fmla="*/ 1195411 w 3166946"/>
                <a:gd name="connsiteY43" fmla="*/ 954544 h 3113979"/>
                <a:gd name="connsiteX44" fmla="*/ 1208792 w 3166946"/>
                <a:gd name="connsiteY44" fmla="*/ 936702 h 3113979"/>
                <a:gd name="connsiteX45" fmla="*/ 1248936 w 3166946"/>
                <a:gd name="connsiteY45" fmla="*/ 838571 h 3113979"/>
                <a:gd name="connsiteX46" fmla="*/ 1257857 w 3166946"/>
                <a:gd name="connsiteY46" fmla="*/ 802887 h 3113979"/>
                <a:gd name="connsiteX47" fmla="*/ 1271239 w 3166946"/>
                <a:gd name="connsiteY47" fmla="*/ 776124 h 3113979"/>
                <a:gd name="connsiteX48" fmla="*/ 1298002 w 3166946"/>
                <a:gd name="connsiteY48" fmla="*/ 686915 h 3113979"/>
                <a:gd name="connsiteX49" fmla="*/ 1306923 w 3166946"/>
                <a:gd name="connsiteY49" fmla="*/ 669073 h 3113979"/>
                <a:gd name="connsiteX50" fmla="*/ 1315844 w 3166946"/>
                <a:gd name="connsiteY50" fmla="*/ 642310 h 3113979"/>
                <a:gd name="connsiteX51" fmla="*/ 1315844 w 3166946"/>
                <a:gd name="connsiteY51" fmla="*/ 423746 h 3113979"/>
                <a:gd name="connsiteX52" fmla="*/ 1298002 w 3166946"/>
                <a:gd name="connsiteY52" fmla="*/ 379141 h 3113979"/>
                <a:gd name="connsiteX53" fmla="*/ 1289081 w 3166946"/>
                <a:gd name="connsiteY53" fmla="*/ 352378 h 3113979"/>
                <a:gd name="connsiteX54" fmla="*/ 1284620 w 3166946"/>
                <a:gd name="connsiteY54" fmla="*/ 334536 h 3113979"/>
                <a:gd name="connsiteX55" fmla="*/ 1275699 w 3166946"/>
                <a:gd name="connsiteY55" fmla="*/ 321155 h 3113979"/>
                <a:gd name="connsiteX56" fmla="*/ 1271239 w 3166946"/>
                <a:gd name="connsiteY56" fmla="*/ 298852 h 3113979"/>
                <a:gd name="connsiteX57" fmla="*/ 1262318 w 3166946"/>
                <a:gd name="connsiteY57" fmla="*/ 285471 h 3113979"/>
                <a:gd name="connsiteX58" fmla="*/ 1257857 w 3166946"/>
                <a:gd name="connsiteY58" fmla="*/ 258708 h 3113979"/>
                <a:gd name="connsiteX59" fmla="*/ 1248936 w 3166946"/>
                <a:gd name="connsiteY59" fmla="*/ 231945 h 3113979"/>
                <a:gd name="connsiteX60" fmla="*/ 1244476 w 3166946"/>
                <a:gd name="connsiteY60" fmla="*/ 191801 h 3113979"/>
                <a:gd name="connsiteX61" fmla="*/ 1235555 w 3166946"/>
                <a:gd name="connsiteY61" fmla="*/ 169498 h 3113979"/>
                <a:gd name="connsiteX62" fmla="*/ 1217713 w 3166946"/>
                <a:gd name="connsiteY62" fmla="*/ 129354 h 3113979"/>
                <a:gd name="connsiteX63" fmla="*/ 1213253 w 3166946"/>
                <a:gd name="connsiteY63" fmla="*/ 98130 h 3113979"/>
                <a:gd name="connsiteX64" fmla="*/ 1204332 w 3166946"/>
                <a:gd name="connsiteY64" fmla="*/ 62446 h 3113979"/>
                <a:gd name="connsiteX65" fmla="*/ 1213253 w 3166946"/>
                <a:gd name="connsiteY65" fmla="*/ 0 h 3113979"/>
                <a:gd name="connsiteX66" fmla="*/ 1226634 w 3166946"/>
                <a:gd name="connsiteY66" fmla="*/ 4460 h 3113979"/>
                <a:gd name="connsiteX67" fmla="*/ 1244476 w 3166946"/>
                <a:gd name="connsiteY67" fmla="*/ 17842 h 3113979"/>
                <a:gd name="connsiteX68" fmla="*/ 1271239 w 3166946"/>
                <a:gd name="connsiteY68" fmla="*/ 66907 h 3113979"/>
                <a:gd name="connsiteX69" fmla="*/ 1289081 w 3166946"/>
                <a:gd name="connsiteY69" fmla="*/ 102591 h 3113979"/>
                <a:gd name="connsiteX70" fmla="*/ 1298002 w 3166946"/>
                <a:gd name="connsiteY70" fmla="*/ 115972 h 3113979"/>
                <a:gd name="connsiteX71" fmla="*/ 1311383 w 3166946"/>
                <a:gd name="connsiteY71" fmla="*/ 151656 h 3113979"/>
                <a:gd name="connsiteX72" fmla="*/ 1315844 w 3166946"/>
                <a:gd name="connsiteY72" fmla="*/ 165038 h 3113979"/>
                <a:gd name="connsiteX73" fmla="*/ 1338146 w 3166946"/>
                <a:gd name="connsiteY73" fmla="*/ 205182 h 3113979"/>
                <a:gd name="connsiteX74" fmla="*/ 1360449 w 3166946"/>
                <a:gd name="connsiteY74" fmla="*/ 285471 h 3113979"/>
                <a:gd name="connsiteX75" fmla="*/ 1360449 w 3166946"/>
                <a:gd name="connsiteY75" fmla="*/ 285471 h 3113979"/>
                <a:gd name="connsiteX76" fmla="*/ 1387212 w 3166946"/>
                <a:gd name="connsiteY76" fmla="*/ 392523 h 3113979"/>
                <a:gd name="connsiteX77" fmla="*/ 1400593 w 3166946"/>
                <a:gd name="connsiteY77" fmla="*/ 450509 h 3113979"/>
                <a:gd name="connsiteX78" fmla="*/ 1396133 w 3166946"/>
                <a:gd name="connsiteY78" fmla="*/ 1097280 h 3113979"/>
                <a:gd name="connsiteX79" fmla="*/ 1391672 w 3166946"/>
                <a:gd name="connsiteY79" fmla="*/ 1132964 h 3113979"/>
                <a:gd name="connsiteX80" fmla="*/ 1378291 w 3166946"/>
                <a:gd name="connsiteY80" fmla="*/ 1195410 h 3113979"/>
                <a:gd name="connsiteX81" fmla="*/ 1364909 w 3166946"/>
                <a:gd name="connsiteY81" fmla="*/ 1293541 h 3113979"/>
                <a:gd name="connsiteX82" fmla="*/ 1355988 w 3166946"/>
                <a:gd name="connsiteY82" fmla="*/ 1306923 h 3113979"/>
                <a:gd name="connsiteX83" fmla="*/ 1347067 w 3166946"/>
                <a:gd name="connsiteY83" fmla="*/ 1342606 h 3113979"/>
                <a:gd name="connsiteX84" fmla="*/ 1342607 w 3166946"/>
                <a:gd name="connsiteY84" fmla="*/ 1355988 h 3113979"/>
                <a:gd name="connsiteX85" fmla="*/ 1329225 w 3166946"/>
                <a:gd name="connsiteY85" fmla="*/ 1400593 h 3113979"/>
                <a:gd name="connsiteX86" fmla="*/ 1324765 w 3166946"/>
                <a:gd name="connsiteY86" fmla="*/ 1418435 h 3113979"/>
                <a:gd name="connsiteX87" fmla="*/ 1311383 w 3166946"/>
                <a:gd name="connsiteY87" fmla="*/ 1463040 h 3113979"/>
                <a:gd name="connsiteX88" fmla="*/ 1298002 w 3166946"/>
                <a:gd name="connsiteY88" fmla="*/ 1529947 h 3113979"/>
                <a:gd name="connsiteX89" fmla="*/ 1289081 w 3166946"/>
                <a:gd name="connsiteY89" fmla="*/ 1556710 h 3113979"/>
                <a:gd name="connsiteX90" fmla="*/ 1275699 w 3166946"/>
                <a:gd name="connsiteY90" fmla="*/ 1605775 h 3113979"/>
                <a:gd name="connsiteX91" fmla="*/ 1271239 w 3166946"/>
                <a:gd name="connsiteY91" fmla="*/ 1628078 h 3113979"/>
                <a:gd name="connsiteX92" fmla="*/ 1257857 w 3166946"/>
                <a:gd name="connsiteY92" fmla="*/ 1690524 h 3113979"/>
                <a:gd name="connsiteX93" fmla="*/ 1248936 w 3166946"/>
                <a:gd name="connsiteY93" fmla="*/ 2114271 h 3113979"/>
                <a:gd name="connsiteX94" fmla="*/ 1248936 w 3166946"/>
                <a:gd name="connsiteY94" fmla="*/ 2225783 h 3113979"/>
                <a:gd name="connsiteX95" fmla="*/ 1271239 w 3166946"/>
                <a:gd name="connsiteY95" fmla="*/ 2283769 h 3113979"/>
                <a:gd name="connsiteX96" fmla="*/ 1280160 w 3166946"/>
                <a:gd name="connsiteY96" fmla="*/ 2297151 h 3113979"/>
                <a:gd name="connsiteX97" fmla="*/ 1298002 w 3166946"/>
                <a:gd name="connsiteY97" fmla="*/ 2332835 h 3113979"/>
                <a:gd name="connsiteX98" fmla="*/ 1329225 w 3166946"/>
                <a:gd name="connsiteY98" fmla="*/ 2377440 h 3113979"/>
                <a:gd name="connsiteX99" fmla="*/ 1360449 w 3166946"/>
                <a:gd name="connsiteY99" fmla="*/ 2422044 h 3113979"/>
                <a:gd name="connsiteX100" fmla="*/ 1391672 w 3166946"/>
                <a:gd name="connsiteY100" fmla="*/ 2453268 h 3113979"/>
                <a:gd name="connsiteX101" fmla="*/ 1405054 w 3166946"/>
                <a:gd name="connsiteY101" fmla="*/ 2466649 h 3113979"/>
                <a:gd name="connsiteX102" fmla="*/ 1422896 w 3166946"/>
                <a:gd name="connsiteY102" fmla="*/ 2493412 h 3113979"/>
                <a:gd name="connsiteX103" fmla="*/ 1463040 w 3166946"/>
                <a:gd name="connsiteY103" fmla="*/ 2529096 h 3113979"/>
                <a:gd name="connsiteX104" fmla="*/ 1476421 w 3166946"/>
                <a:gd name="connsiteY104" fmla="*/ 2546938 h 3113979"/>
                <a:gd name="connsiteX105" fmla="*/ 1494263 w 3166946"/>
                <a:gd name="connsiteY105" fmla="*/ 2560320 h 3113979"/>
                <a:gd name="connsiteX106" fmla="*/ 1543329 w 3166946"/>
                <a:gd name="connsiteY106" fmla="*/ 2618306 h 3113979"/>
                <a:gd name="connsiteX107" fmla="*/ 1579013 w 3166946"/>
                <a:gd name="connsiteY107" fmla="*/ 2649529 h 3113979"/>
                <a:gd name="connsiteX108" fmla="*/ 1619157 w 3166946"/>
                <a:gd name="connsiteY108" fmla="*/ 2685213 h 3113979"/>
                <a:gd name="connsiteX109" fmla="*/ 1703906 w 3166946"/>
                <a:gd name="connsiteY109" fmla="*/ 2734279 h 3113979"/>
                <a:gd name="connsiteX110" fmla="*/ 1752972 w 3166946"/>
                <a:gd name="connsiteY110" fmla="*/ 2761042 h 3113979"/>
                <a:gd name="connsiteX111" fmla="*/ 1779735 w 3166946"/>
                <a:gd name="connsiteY111" fmla="*/ 2765502 h 3113979"/>
                <a:gd name="connsiteX112" fmla="*/ 1793116 w 3166946"/>
                <a:gd name="connsiteY112" fmla="*/ 2774423 h 3113979"/>
                <a:gd name="connsiteX113" fmla="*/ 1846642 w 3166946"/>
                <a:gd name="connsiteY113" fmla="*/ 2787804 h 3113979"/>
                <a:gd name="connsiteX114" fmla="*/ 1868944 w 3166946"/>
                <a:gd name="connsiteY114" fmla="*/ 2801186 h 3113979"/>
                <a:gd name="connsiteX115" fmla="*/ 1882326 w 3166946"/>
                <a:gd name="connsiteY115" fmla="*/ 2810107 h 3113979"/>
                <a:gd name="connsiteX116" fmla="*/ 1918010 w 3166946"/>
                <a:gd name="connsiteY116" fmla="*/ 2827949 h 3113979"/>
                <a:gd name="connsiteX117" fmla="*/ 1931391 w 3166946"/>
                <a:gd name="connsiteY117" fmla="*/ 2836870 h 3113979"/>
                <a:gd name="connsiteX118" fmla="*/ 1971536 w 3166946"/>
                <a:gd name="connsiteY118" fmla="*/ 2850251 h 3113979"/>
                <a:gd name="connsiteX119" fmla="*/ 2016140 w 3166946"/>
                <a:gd name="connsiteY119" fmla="*/ 2872554 h 3113979"/>
                <a:gd name="connsiteX120" fmla="*/ 2029522 w 3166946"/>
                <a:gd name="connsiteY120" fmla="*/ 2877014 h 3113979"/>
                <a:gd name="connsiteX121" fmla="*/ 2074127 w 3166946"/>
                <a:gd name="connsiteY121" fmla="*/ 2899317 h 3113979"/>
                <a:gd name="connsiteX122" fmla="*/ 2087508 w 3166946"/>
                <a:gd name="connsiteY122" fmla="*/ 2903777 h 3113979"/>
                <a:gd name="connsiteX123" fmla="*/ 2109811 w 3166946"/>
                <a:gd name="connsiteY123" fmla="*/ 2917159 h 3113979"/>
                <a:gd name="connsiteX124" fmla="*/ 2123192 w 3166946"/>
                <a:gd name="connsiteY124" fmla="*/ 2921619 h 3113979"/>
                <a:gd name="connsiteX125" fmla="*/ 2141034 w 3166946"/>
                <a:gd name="connsiteY125" fmla="*/ 2930540 h 3113979"/>
                <a:gd name="connsiteX126" fmla="*/ 2154416 w 3166946"/>
                <a:gd name="connsiteY126" fmla="*/ 2935001 h 3113979"/>
                <a:gd name="connsiteX127" fmla="*/ 2190099 w 3166946"/>
                <a:gd name="connsiteY127" fmla="*/ 2948382 h 3113979"/>
                <a:gd name="connsiteX128" fmla="*/ 2230244 w 3166946"/>
                <a:gd name="connsiteY128" fmla="*/ 2966224 h 3113979"/>
                <a:gd name="connsiteX129" fmla="*/ 2243625 w 3166946"/>
                <a:gd name="connsiteY129" fmla="*/ 2970684 h 3113979"/>
                <a:gd name="connsiteX130" fmla="*/ 2261467 w 3166946"/>
                <a:gd name="connsiteY130" fmla="*/ 2979605 h 3113979"/>
                <a:gd name="connsiteX131" fmla="*/ 2310533 w 3166946"/>
                <a:gd name="connsiteY131" fmla="*/ 2992987 h 3113979"/>
                <a:gd name="connsiteX132" fmla="*/ 2341756 w 3166946"/>
                <a:gd name="connsiteY132" fmla="*/ 2997447 h 3113979"/>
                <a:gd name="connsiteX133" fmla="*/ 2359598 w 3166946"/>
                <a:gd name="connsiteY133" fmla="*/ 3001908 h 3113979"/>
                <a:gd name="connsiteX134" fmla="*/ 2399742 w 3166946"/>
                <a:gd name="connsiteY134" fmla="*/ 3010829 h 3113979"/>
                <a:gd name="connsiteX135" fmla="*/ 2493413 w 3166946"/>
                <a:gd name="connsiteY135" fmla="*/ 3024210 h 3113979"/>
                <a:gd name="connsiteX136" fmla="*/ 2564780 w 3166946"/>
                <a:gd name="connsiteY136" fmla="*/ 3037592 h 3113979"/>
                <a:gd name="connsiteX137" fmla="*/ 2591543 w 3166946"/>
                <a:gd name="connsiteY137" fmla="*/ 3042052 h 3113979"/>
                <a:gd name="connsiteX138" fmla="*/ 2609385 w 3166946"/>
                <a:gd name="connsiteY138" fmla="*/ 3046513 h 3113979"/>
                <a:gd name="connsiteX139" fmla="*/ 2649530 w 3166946"/>
                <a:gd name="connsiteY139" fmla="*/ 3050973 h 3113979"/>
                <a:gd name="connsiteX140" fmla="*/ 2667372 w 3166946"/>
                <a:gd name="connsiteY140" fmla="*/ 3055434 h 3113979"/>
                <a:gd name="connsiteX141" fmla="*/ 2716437 w 3166946"/>
                <a:gd name="connsiteY141" fmla="*/ 3073276 h 3113979"/>
                <a:gd name="connsiteX142" fmla="*/ 2805647 w 3166946"/>
                <a:gd name="connsiteY142" fmla="*/ 3086657 h 3113979"/>
                <a:gd name="connsiteX143" fmla="*/ 2917159 w 3166946"/>
                <a:gd name="connsiteY143" fmla="*/ 3100039 h 3113979"/>
                <a:gd name="connsiteX144" fmla="*/ 3166946 w 3166946"/>
                <a:gd name="connsiteY144" fmla="*/ 3104499 h 3113979"/>
                <a:gd name="connsiteX0" fmla="*/ 0 w 3166946"/>
                <a:gd name="connsiteY0" fmla="*/ 3113420 h 3113979"/>
                <a:gd name="connsiteX1" fmla="*/ 80289 w 3166946"/>
                <a:gd name="connsiteY1" fmla="*/ 3108960 h 3113979"/>
                <a:gd name="connsiteX2" fmla="*/ 147196 w 3166946"/>
                <a:gd name="connsiteY2" fmla="*/ 3104499 h 3113979"/>
                <a:gd name="connsiteX3" fmla="*/ 249787 w 3166946"/>
                <a:gd name="connsiteY3" fmla="*/ 3104499 h 3113979"/>
                <a:gd name="connsiteX4" fmla="*/ 343457 w 3166946"/>
                <a:gd name="connsiteY4" fmla="*/ 3095578 h 3113979"/>
                <a:gd name="connsiteX5" fmla="*/ 428207 w 3166946"/>
                <a:gd name="connsiteY5" fmla="*/ 3100039 h 3113979"/>
                <a:gd name="connsiteX6" fmla="*/ 535259 w 3166946"/>
                <a:gd name="connsiteY6" fmla="*/ 3095578 h 3113979"/>
                <a:gd name="connsiteX7" fmla="*/ 593245 w 3166946"/>
                <a:gd name="connsiteY7" fmla="*/ 3113420 h 3113979"/>
                <a:gd name="connsiteX8" fmla="*/ 615547 w 3166946"/>
                <a:gd name="connsiteY8" fmla="*/ 3108960 h 3113979"/>
                <a:gd name="connsiteX9" fmla="*/ 646771 w 3166946"/>
                <a:gd name="connsiteY9" fmla="*/ 3100039 h 3113979"/>
                <a:gd name="connsiteX10" fmla="*/ 664613 w 3166946"/>
                <a:gd name="connsiteY10" fmla="*/ 3095578 h 3113979"/>
                <a:gd name="connsiteX11" fmla="*/ 700296 w 3166946"/>
                <a:gd name="connsiteY11" fmla="*/ 3077736 h 3113979"/>
                <a:gd name="connsiteX12" fmla="*/ 718138 w 3166946"/>
                <a:gd name="connsiteY12" fmla="*/ 3068815 h 3113979"/>
                <a:gd name="connsiteX13" fmla="*/ 731520 w 3166946"/>
                <a:gd name="connsiteY13" fmla="*/ 3064355 h 3113979"/>
                <a:gd name="connsiteX14" fmla="*/ 758283 w 3166946"/>
                <a:gd name="connsiteY14" fmla="*/ 3042052 h 3113979"/>
                <a:gd name="connsiteX15" fmla="*/ 767204 w 3166946"/>
                <a:gd name="connsiteY15" fmla="*/ 3015289 h 3113979"/>
                <a:gd name="connsiteX16" fmla="*/ 776125 w 3166946"/>
                <a:gd name="connsiteY16" fmla="*/ 3001908 h 3113979"/>
                <a:gd name="connsiteX17" fmla="*/ 780585 w 3166946"/>
                <a:gd name="connsiteY17" fmla="*/ 2975145 h 3113979"/>
                <a:gd name="connsiteX18" fmla="*/ 793967 w 3166946"/>
                <a:gd name="connsiteY18" fmla="*/ 2926080 h 3113979"/>
                <a:gd name="connsiteX19" fmla="*/ 802888 w 3166946"/>
                <a:gd name="connsiteY19" fmla="*/ 2868093 h 3113979"/>
                <a:gd name="connsiteX20" fmla="*/ 807348 w 3166946"/>
                <a:gd name="connsiteY20" fmla="*/ 2819028 h 3113979"/>
                <a:gd name="connsiteX21" fmla="*/ 820730 w 3166946"/>
                <a:gd name="connsiteY21" fmla="*/ 2752121 h 3113979"/>
                <a:gd name="connsiteX22" fmla="*/ 838572 w 3166946"/>
                <a:gd name="connsiteY22" fmla="*/ 2636148 h 3113979"/>
                <a:gd name="connsiteX23" fmla="*/ 847493 w 3166946"/>
                <a:gd name="connsiteY23" fmla="*/ 2538017 h 3113979"/>
                <a:gd name="connsiteX24" fmla="*/ 856414 w 3166946"/>
                <a:gd name="connsiteY24" fmla="*/ 2488952 h 3113979"/>
                <a:gd name="connsiteX25" fmla="*/ 860874 w 3166946"/>
                <a:gd name="connsiteY25" fmla="*/ 2435426 h 3113979"/>
                <a:gd name="connsiteX26" fmla="*/ 869795 w 3166946"/>
                <a:gd name="connsiteY26" fmla="*/ 2390821 h 3113979"/>
                <a:gd name="connsiteX27" fmla="*/ 874256 w 3166946"/>
                <a:gd name="connsiteY27" fmla="*/ 1993838 h 3113979"/>
                <a:gd name="connsiteX28" fmla="*/ 887637 w 3166946"/>
                <a:gd name="connsiteY28" fmla="*/ 1922470 h 3113979"/>
                <a:gd name="connsiteX29" fmla="*/ 892097 w 3166946"/>
                <a:gd name="connsiteY29" fmla="*/ 1877865 h 3113979"/>
                <a:gd name="connsiteX30" fmla="*/ 896558 w 3166946"/>
                <a:gd name="connsiteY30" fmla="*/ 1855563 h 3113979"/>
                <a:gd name="connsiteX31" fmla="*/ 909939 w 3166946"/>
                <a:gd name="connsiteY31" fmla="*/ 1770813 h 3113979"/>
                <a:gd name="connsiteX32" fmla="*/ 914400 w 3166946"/>
                <a:gd name="connsiteY32" fmla="*/ 1726208 h 3113979"/>
                <a:gd name="connsiteX33" fmla="*/ 923321 w 3166946"/>
                <a:gd name="connsiteY33" fmla="*/ 1708366 h 3113979"/>
                <a:gd name="connsiteX34" fmla="*/ 927781 w 3166946"/>
                <a:gd name="connsiteY34" fmla="*/ 1694985 h 3113979"/>
                <a:gd name="connsiteX35" fmla="*/ 945623 w 3166946"/>
                <a:gd name="connsiteY35" fmla="*/ 1632538 h 3113979"/>
                <a:gd name="connsiteX36" fmla="*/ 959005 w 3166946"/>
                <a:gd name="connsiteY36" fmla="*/ 1574552 h 3113979"/>
                <a:gd name="connsiteX37" fmla="*/ 994689 w 3166946"/>
                <a:gd name="connsiteY37" fmla="*/ 1458579 h 3113979"/>
                <a:gd name="connsiteX38" fmla="*/ 1016991 w 3166946"/>
                <a:gd name="connsiteY38" fmla="*/ 1364909 h 3113979"/>
                <a:gd name="connsiteX39" fmla="*/ 1101740 w 3166946"/>
                <a:gd name="connsiteY39" fmla="*/ 1182029 h 3113979"/>
                <a:gd name="connsiteX40" fmla="*/ 1119582 w 3166946"/>
                <a:gd name="connsiteY40" fmla="*/ 1137424 h 3113979"/>
                <a:gd name="connsiteX41" fmla="*/ 1141885 w 3166946"/>
                <a:gd name="connsiteY41" fmla="*/ 1092819 h 3113979"/>
                <a:gd name="connsiteX42" fmla="*/ 1182029 w 3166946"/>
                <a:gd name="connsiteY42" fmla="*/ 994688 h 3113979"/>
                <a:gd name="connsiteX43" fmla="*/ 1195411 w 3166946"/>
                <a:gd name="connsiteY43" fmla="*/ 954544 h 3113979"/>
                <a:gd name="connsiteX44" fmla="*/ 1208792 w 3166946"/>
                <a:gd name="connsiteY44" fmla="*/ 936702 h 3113979"/>
                <a:gd name="connsiteX45" fmla="*/ 1248936 w 3166946"/>
                <a:gd name="connsiteY45" fmla="*/ 838571 h 3113979"/>
                <a:gd name="connsiteX46" fmla="*/ 1257857 w 3166946"/>
                <a:gd name="connsiteY46" fmla="*/ 802887 h 3113979"/>
                <a:gd name="connsiteX47" fmla="*/ 1271239 w 3166946"/>
                <a:gd name="connsiteY47" fmla="*/ 776124 h 3113979"/>
                <a:gd name="connsiteX48" fmla="*/ 1298002 w 3166946"/>
                <a:gd name="connsiteY48" fmla="*/ 686915 h 3113979"/>
                <a:gd name="connsiteX49" fmla="*/ 1306923 w 3166946"/>
                <a:gd name="connsiteY49" fmla="*/ 669073 h 3113979"/>
                <a:gd name="connsiteX50" fmla="*/ 1315844 w 3166946"/>
                <a:gd name="connsiteY50" fmla="*/ 642310 h 3113979"/>
                <a:gd name="connsiteX51" fmla="*/ 1315844 w 3166946"/>
                <a:gd name="connsiteY51" fmla="*/ 423746 h 3113979"/>
                <a:gd name="connsiteX52" fmla="*/ 1298002 w 3166946"/>
                <a:gd name="connsiteY52" fmla="*/ 379141 h 3113979"/>
                <a:gd name="connsiteX53" fmla="*/ 1289081 w 3166946"/>
                <a:gd name="connsiteY53" fmla="*/ 352378 h 3113979"/>
                <a:gd name="connsiteX54" fmla="*/ 1284620 w 3166946"/>
                <a:gd name="connsiteY54" fmla="*/ 334536 h 3113979"/>
                <a:gd name="connsiteX55" fmla="*/ 1275699 w 3166946"/>
                <a:gd name="connsiteY55" fmla="*/ 321155 h 3113979"/>
                <a:gd name="connsiteX56" fmla="*/ 1271239 w 3166946"/>
                <a:gd name="connsiteY56" fmla="*/ 298852 h 3113979"/>
                <a:gd name="connsiteX57" fmla="*/ 1262318 w 3166946"/>
                <a:gd name="connsiteY57" fmla="*/ 285471 h 3113979"/>
                <a:gd name="connsiteX58" fmla="*/ 1257857 w 3166946"/>
                <a:gd name="connsiteY58" fmla="*/ 258708 h 3113979"/>
                <a:gd name="connsiteX59" fmla="*/ 1248936 w 3166946"/>
                <a:gd name="connsiteY59" fmla="*/ 231945 h 3113979"/>
                <a:gd name="connsiteX60" fmla="*/ 1244476 w 3166946"/>
                <a:gd name="connsiteY60" fmla="*/ 191801 h 3113979"/>
                <a:gd name="connsiteX61" fmla="*/ 1217713 w 3166946"/>
                <a:gd name="connsiteY61" fmla="*/ 129354 h 3113979"/>
                <a:gd name="connsiteX62" fmla="*/ 1213253 w 3166946"/>
                <a:gd name="connsiteY62" fmla="*/ 98130 h 3113979"/>
                <a:gd name="connsiteX63" fmla="*/ 1204332 w 3166946"/>
                <a:gd name="connsiteY63" fmla="*/ 62446 h 3113979"/>
                <a:gd name="connsiteX64" fmla="*/ 1213253 w 3166946"/>
                <a:gd name="connsiteY64" fmla="*/ 0 h 3113979"/>
                <a:gd name="connsiteX65" fmla="*/ 1226634 w 3166946"/>
                <a:gd name="connsiteY65" fmla="*/ 4460 h 3113979"/>
                <a:gd name="connsiteX66" fmla="*/ 1244476 w 3166946"/>
                <a:gd name="connsiteY66" fmla="*/ 17842 h 3113979"/>
                <a:gd name="connsiteX67" fmla="*/ 1271239 w 3166946"/>
                <a:gd name="connsiteY67" fmla="*/ 66907 h 3113979"/>
                <a:gd name="connsiteX68" fmla="*/ 1289081 w 3166946"/>
                <a:gd name="connsiteY68" fmla="*/ 102591 h 3113979"/>
                <a:gd name="connsiteX69" fmla="*/ 1298002 w 3166946"/>
                <a:gd name="connsiteY69" fmla="*/ 115972 h 3113979"/>
                <a:gd name="connsiteX70" fmla="*/ 1311383 w 3166946"/>
                <a:gd name="connsiteY70" fmla="*/ 151656 h 3113979"/>
                <a:gd name="connsiteX71" fmla="*/ 1315844 w 3166946"/>
                <a:gd name="connsiteY71" fmla="*/ 165038 h 3113979"/>
                <a:gd name="connsiteX72" fmla="*/ 1338146 w 3166946"/>
                <a:gd name="connsiteY72" fmla="*/ 205182 h 3113979"/>
                <a:gd name="connsiteX73" fmla="*/ 1360449 w 3166946"/>
                <a:gd name="connsiteY73" fmla="*/ 285471 h 3113979"/>
                <a:gd name="connsiteX74" fmla="*/ 1360449 w 3166946"/>
                <a:gd name="connsiteY74" fmla="*/ 285471 h 3113979"/>
                <a:gd name="connsiteX75" fmla="*/ 1387212 w 3166946"/>
                <a:gd name="connsiteY75" fmla="*/ 392523 h 3113979"/>
                <a:gd name="connsiteX76" fmla="*/ 1400593 w 3166946"/>
                <a:gd name="connsiteY76" fmla="*/ 450509 h 3113979"/>
                <a:gd name="connsiteX77" fmla="*/ 1396133 w 3166946"/>
                <a:gd name="connsiteY77" fmla="*/ 1097280 h 3113979"/>
                <a:gd name="connsiteX78" fmla="*/ 1391672 w 3166946"/>
                <a:gd name="connsiteY78" fmla="*/ 1132964 h 3113979"/>
                <a:gd name="connsiteX79" fmla="*/ 1378291 w 3166946"/>
                <a:gd name="connsiteY79" fmla="*/ 1195410 h 3113979"/>
                <a:gd name="connsiteX80" fmla="*/ 1364909 w 3166946"/>
                <a:gd name="connsiteY80" fmla="*/ 1293541 h 3113979"/>
                <a:gd name="connsiteX81" fmla="*/ 1355988 w 3166946"/>
                <a:gd name="connsiteY81" fmla="*/ 1306923 h 3113979"/>
                <a:gd name="connsiteX82" fmla="*/ 1347067 w 3166946"/>
                <a:gd name="connsiteY82" fmla="*/ 1342606 h 3113979"/>
                <a:gd name="connsiteX83" fmla="*/ 1342607 w 3166946"/>
                <a:gd name="connsiteY83" fmla="*/ 1355988 h 3113979"/>
                <a:gd name="connsiteX84" fmla="*/ 1329225 w 3166946"/>
                <a:gd name="connsiteY84" fmla="*/ 1400593 h 3113979"/>
                <a:gd name="connsiteX85" fmla="*/ 1324765 w 3166946"/>
                <a:gd name="connsiteY85" fmla="*/ 1418435 h 3113979"/>
                <a:gd name="connsiteX86" fmla="*/ 1311383 w 3166946"/>
                <a:gd name="connsiteY86" fmla="*/ 1463040 h 3113979"/>
                <a:gd name="connsiteX87" fmla="*/ 1298002 w 3166946"/>
                <a:gd name="connsiteY87" fmla="*/ 1529947 h 3113979"/>
                <a:gd name="connsiteX88" fmla="*/ 1289081 w 3166946"/>
                <a:gd name="connsiteY88" fmla="*/ 1556710 h 3113979"/>
                <a:gd name="connsiteX89" fmla="*/ 1275699 w 3166946"/>
                <a:gd name="connsiteY89" fmla="*/ 1605775 h 3113979"/>
                <a:gd name="connsiteX90" fmla="*/ 1271239 w 3166946"/>
                <a:gd name="connsiteY90" fmla="*/ 1628078 h 3113979"/>
                <a:gd name="connsiteX91" fmla="*/ 1257857 w 3166946"/>
                <a:gd name="connsiteY91" fmla="*/ 1690524 h 3113979"/>
                <a:gd name="connsiteX92" fmla="*/ 1248936 w 3166946"/>
                <a:gd name="connsiteY92" fmla="*/ 2114271 h 3113979"/>
                <a:gd name="connsiteX93" fmla="*/ 1248936 w 3166946"/>
                <a:gd name="connsiteY93" fmla="*/ 2225783 h 3113979"/>
                <a:gd name="connsiteX94" fmla="*/ 1271239 w 3166946"/>
                <a:gd name="connsiteY94" fmla="*/ 2283769 h 3113979"/>
                <a:gd name="connsiteX95" fmla="*/ 1280160 w 3166946"/>
                <a:gd name="connsiteY95" fmla="*/ 2297151 h 3113979"/>
                <a:gd name="connsiteX96" fmla="*/ 1298002 w 3166946"/>
                <a:gd name="connsiteY96" fmla="*/ 2332835 h 3113979"/>
                <a:gd name="connsiteX97" fmla="*/ 1329225 w 3166946"/>
                <a:gd name="connsiteY97" fmla="*/ 2377440 h 3113979"/>
                <a:gd name="connsiteX98" fmla="*/ 1360449 w 3166946"/>
                <a:gd name="connsiteY98" fmla="*/ 2422044 h 3113979"/>
                <a:gd name="connsiteX99" fmla="*/ 1391672 w 3166946"/>
                <a:gd name="connsiteY99" fmla="*/ 2453268 h 3113979"/>
                <a:gd name="connsiteX100" fmla="*/ 1405054 w 3166946"/>
                <a:gd name="connsiteY100" fmla="*/ 2466649 h 3113979"/>
                <a:gd name="connsiteX101" fmla="*/ 1422896 w 3166946"/>
                <a:gd name="connsiteY101" fmla="*/ 2493412 h 3113979"/>
                <a:gd name="connsiteX102" fmla="*/ 1463040 w 3166946"/>
                <a:gd name="connsiteY102" fmla="*/ 2529096 h 3113979"/>
                <a:gd name="connsiteX103" fmla="*/ 1476421 w 3166946"/>
                <a:gd name="connsiteY103" fmla="*/ 2546938 h 3113979"/>
                <a:gd name="connsiteX104" fmla="*/ 1494263 w 3166946"/>
                <a:gd name="connsiteY104" fmla="*/ 2560320 h 3113979"/>
                <a:gd name="connsiteX105" fmla="*/ 1543329 w 3166946"/>
                <a:gd name="connsiteY105" fmla="*/ 2618306 h 3113979"/>
                <a:gd name="connsiteX106" fmla="*/ 1579013 w 3166946"/>
                <a:gd name="connsiteY106" fmla="*/ 2649529 h 3113979"/>
                <a:gd name="connsiteX107" fmla="*/ 1619157 w 3166946"/>
                <a:gd name="connsiteY107" fmla="*/ 2685213 h 3113979"/>
                <a:gd name="connsiteX108" fmla="*/ 1703906 w 3166946"/>
                <a:gd name="connsiteY108" fmla="*/ 2734279 h 3113979"/>
                <a:gd name="connsiteX109" fmla="*/ 1752972 w 3166946"/>
                <a:gd name="connsiteY109" fmla="*/ 2761042 h 3113979"/>
                <a:gd name="connsiteX110" fmla="*/ 1779735 w 3166946"/>
                <a:gd name="connsiteY110" fmla="*/ 2765502 h 3113979"/>
                <a:gd name="connsiteX111" fmla="*/ 1793116 w 3166946"/>
                <a:gd name="connsiteY111" fmla="*/ 2774423 h 3113979"/>
                <a:gd name="connsiteX112" fmla="*/ 1846642 w 3166946"/>
                <a:gd name="connsiteY112" fmla="*/ 2787804 h 3113979"/>
                <a:gd name="connsiteX113" fmla="*/ 1868944 w 3166946"/>
                <a:gd name="connsiteY113" fmla="*/ 2801186 h 3113979"/>
                <a:gd name="connsiteX114" fmla="*/ 1882326 w 3166946"/>
                <a:gd name="connsiteY114" fmla="*/ 2810107 h 3113979"/>
                <a:gd name="connsiteX115" fmla="*/ 1918010 w 3166946"/>
                <a:gd name="connsiteY115" fmla="*/ 2827949 h 3113979"/>
                <a:gd name="connsiteX116" fmla="*/ 1931391 w 3166946"/>
                <a:gd name="connsiteY116" fmla="*/ 2836870 h 3113979"/>
                <a:gd name="connsiteX117" fmla="*/ 1971536 w 3166946"/>
                <a:gd name="connsiteY117" fmla="*/ 2850251 h 3113979"/>
                <a:gd name="connsiteX118" fmla="*/ 2016140 w 3166946"/>
                <a:gd name="connsiteY118" fmla="*/ 2872554 h 3113979"/>
                <a:gd name="connsiteX119" fmla="*/ 2029522 w 3166946"/>
                <a:gd name="connsiteY119" fmla="*/ 2877014 h 3113979"/>
                <a:gd name="connsiteX120" fmla="*/ 2074127 w 3166946"/>
                <a:gd name="connsiteY120" fmla="*/ 2899317 h 3113979"/>
                <a:gd name="connsiteX121" fmla="*/ 2087508 w 3166946"/>
                <a:gd name="connsiteY121" fmla="*/ 2903777 h 3113979"/>
                <a:gd name="connsiteX122" fmla="*/ 2109811 w 3166946"/>
                <a:gd name="connsiteY122" fmla="*/ 2917159 h 3113979"/>
                <a:gd name="connsiteX123" fmla="*/ 2123192 w 3166946"/>
                <a:gd name="connsiteY123" fmla="*/ 2921619 h 3113979"/>
                <a:gd name="connsiteX124" fmla="*/ 2141034 w 3166946"/>
                <a:gd name="connsiteY124" fmla="*/ 2930540 h 3113979"/>
                <a:gd name="connsiteX125" fmla="*/ 2154416 w 3166946"/>
                <a:gd name="connsiteY125" fmla="*/ 2935001 h 3113979"/>
                <a:gd name="connsiteX126" fmla="*/ 2190099 w 3166946"/>
                <a:gd name="connsiteY126" fmla="*/ 2948382 h 3113979"/>
                <a:gd name="connsiteX127" fmla="*/ 2230244 w 3166946"/>
                <a:gd name="connsiteY127" fmla="*/ 2966224 h 3113979"/>
                <a:gd name="connsiteX128" fmla="*/ 2243625 w 3166946"/>
                <a:gd name="connsiteY128" fmla="*/ 2970684 h 3113979"/>
                <a:gd name="connsiteX129" fmla="*/ 2261467 w 3166946"/>
                <a:gd name="connsiteY129" fmla="*/ 2979605 h 3113979"/>
                <a:gd name="connsiteX130" fmla="*/ 2310533 w 3166946"/>
                <a:gd name="connsiteY130" fmla="*/ 2992987 h 3113979"/>
                <a:gd name="connsiteX131" fmla="*/ 2341756 w 3166946"/>
                <a:gd name="connsiteY131" fmla="*/ 2997447 h 3113979"/>
                <a:gd name="connsiteX132" fmla="*/ 2359598 w 3166946"/>
                <a:gd name="connsiteY132" fmla="*/ 3001908 h 3113979"/>
                <a:gd name="connsiteX133" fmla="*/ 2399742 w 3166946"/>
                <a:gd name="connsiteY133" fmla="*/ 3010829 h 3113979"/>
                <a:gd name="connsiteX134" fmla="*/ 2493413 w 3166946"/>
                <a:gd name="connsiteY134" fmla="*/ 3024210 h 3113979"/>
                <a:gd name="connsiteX135" fmla="*/ 2564780 w 3166946"/>
                <a:gd name="connsiteY135" fmla="*/ 3037592 h 3113979"/>
                <a:gd name="connsiteX136" fmla="*/ 2591543 w 3166946"/>
                <a:gd name="connsiteY136" fmla="*/ 3042052 h 3113979"/>
                <a:gd name="connsiteX137" fmla="*/ 2609385 w 3166946"/>
                <a:gd name="connsiteY137" fmla="*/ 3046513 h 3113979"/>
                <a:gd name="connsiteX138" fmla="*/ 2649530 w 3166946"/>
                <a:gd name="connsiteY138" fmla="*/ 3050973 h 3113979"/>
                <a:gd name="connsiteX139" fmla="*/ 2667372 w 3166946"/>
                <a:gd name="connsiteY139" fmla="*/ 3055434 h 3113979"/>
                <a:gd name="connsiteX140" fmla="*/ 2716437 w 3166946"/>
                <a:gd name="connsiteY140" fmla="*/ 3073276 h 3113979"/>
                <a:gd name="connsiteX141" fmla="*/ 2805647 w 3166946"/>
                <a:gd name="connsiteY141" fmla="*/ 3086657 h 3113979"/>
                <a:gd name="connsiteX142" fmla="*/ 2917159 w 3166946"/>
                <a:gd name="connsiteY142" fmla="*/ 3100039 h 3113979"/>
                <a:gd name="connsiteX143" fmla="*/ 3166946 w 3166946"/>
                <a:gd name="connsiteY143" fmla="*/ 3104499 h 3113979"/>
                <a:gd name="connsiteX0" fmla="*/ 0 w 3166946"/>
                <a:gd name="connsiteY0" fmla="*/ 3113420 h 3113979"/>
                <a:gd name="connsiteX1" fmla="*/ 80289 w 3166946"/>
                <a:gd name="connsiteY1" fmla="*/ 3108960 h 3113979"/>
                <a:gd name="connsiteX2" fmla="*/ 147196 w 3166946"/>
                <a:gd name="connsiteY2" fmla="*/ 3104499 h 3113979"/>
                <a:gd name="connsiteX3" fmla="*/ 249787 w 3166946"/>
                <a:gd name="connsiteY3" fmla="*/ 3104499 h 3113979"/>
                <a:gd name="connsiteX4" fmla="*/ 343457 w 3166946"/>
                <a:gd name="connsiteY4" fmla="*/ 3095578 h 3113979"/>
                <a:gd name="connsiteX5" fmla="*/ 428207 w 3166946"/>
                <a:gd name="connsiteY5" fmla="*/ 3100039 h 3113979"/>
                <a:gd name="connsiteX6" fmla="*/ 535259 w 3166946"/>
                <a:gd name="connsiteY6" fmla="*/ 3095578 h 3113979"/>
                <a:gd name="connsiteX7" fmla="*/ 593245 w 3166946"/>
                <a:gd name="connsiteY7" fmla="*/ 3113420 h 3113979"/>
                <a:gd name="connsiteX8" fmla="*/ 615547 w 3166946"/>
                <a:gd name="connsiteY8" fmla="*/ 3108960 h 3113979"/>
                <a:gd name="connsiteX9" fmla="*/ 646771 w 3166946"/>
                <a:gd name="connsiteY9" fmla="*/ 3100039 h 3113979"/>
                <a:gd name="connsiteX10" fmla="*/ 664613 w 3166946"/>
                <a:gd name="connsiteY10" fmla="*/ 3095578 h 3113979"/>
                <a:gd name="connsiteX11" fmla="*/ 700296 w 3166946"/>
                <a:gd name="connsiteY11" fmla="*/ 3077736 h 3113979"/>
                <a:gd name="connsiteX12" fmla="*/ 718138 w 3166946"/>
                <a:gd name="connsiteY12" fmla="*/ 3068815 h 3113979"/>
                <a:gd name="connsiteX13" fmla="*/ 731520 w 3166946"/>
                <a:gd name="connsiteY13" fmla="*/ 3064355 h 3113979"/>
                <a:gd name="connsiteX14" fmla="*/ 758283 w 3166946"/>
                <a:gd name="connsiteY14" fmla="*/ 3042052 h 3113979"/>
                <a:gd name="connsiteX15" fmla="*/ 767204 w 3166946"/>
                <a:gd name="connsiteY15" fmla="*/ 3015289 h 3113979"/>
                <a:gd name="connsiteX16" fmla="*/ 776125 w 3166946"/>
                <a:gd name="connsiteY16" fmla="*/ 3001908 h 3113979"/>
                <a:gd name="connsiteX17" fmla="*/ 780585 w 3166946"/>
                <a:gd name="connsiteY17" fmla="*/ 2975145 h 3113979"/>
                <a:gd name="connsiteX18" fmla="*/ 793967 w 3166946"/>
                <a:gd name="connsiteY18" fmla="*/ 2926080 h 3113979"/>
                <a:gd name="connsiteX19" fmla="*/ 802888 w 3166946"/>
                <a:gd name="connsiteY19" fmla="*/ 2868093 h 3113979"/>
                <a:gd name="connsiteX20" fmla="*/ 807348 w 3166946"/>
                <a:gd name="connsiteY20" fmla="*/ 2819028 h 3113979"/>
                <a:gd name="connsiteX21" fmla="*/ 820730 w 3166946"/>
                <a:gd name="connsiteY21" fmla="*/ 2752121 h 3113979"/>
                <a:gd name="connsiteX22" fmla="*/ 838572 w 3166946"/>
                <a:gd name="connsiteY22" fmla="*/ 2636148 h 3113979"/>
                <a:gd name="connsiteX23" fmla="*/ 847493 w 3166946"/>
                <a:gd name="connsiteY23" fmla="*/ 2538017 h 3113979"/>
                <a:gd name="connsiteX24" fmla="*/ 856414 w 3166946"/>
                <a:gd name="connsiteY24" fmla="*/ 2488952 h 3113979"/>
                <a:gd name="connsiteX25" fmla="*/ 860874 w 3166946"/>
                <a:gd name="connsiteY25" fmla="*/ 2435426 h 3113979"/>
                <a:gd name="connsiteX26" fmla="*/ 869795 w 3166946"/>
                <a:gd name="connsiteY26" fmla="*/ 2390821 h 3113979"/>
                <a:gd name="connsiteX27" fmla="*/ 874256 w 3166946"/>
                <a:gd name="connsiteY27" fmla="*/ 1993838 h 3113979"/>
                <a:gd name="connsiteX28" fmla="*/ 887637 w 3166946"/>
                <a:gd name="connsiteY28" fmla="*/ 1922470 h 3113979"/>
                <a:gd name="connsiteX29" fmla="*/ 892097 w 3166946"/>
                <a:gd name="connsiteY29" fmla="*/ 1877865 h 3113979"/>
                <a:gd name="connsiteX30" fmla="*/ 896558 w 3166946"/>
                <a:gd name="connsiteY30" fmla="*/ 1855563 h 3113979"/>
                <a:gd name="connsiteX31" fmla="*/ 909939 w 3166946"/>
                <a:gd name="connsiteY31" fmla="*/ 1770813 h 3113979"/>
                <a:gd name="connsiteX32" fmla="*/ 914400 w 3166946"/>
                <a:gd name="connsiteY32" fmla="*/ 1726208 h 3113979"/>
                <a:gd name="connsiteX33" fmla="*/ 923321 w 3166946"/>
                <a:gd name="connsiteY33" fmla="*/ 1708366 h 3113979"/>
                <a:gd name="connsiteX34" fmla="*/ 927781 w 3166946"/>
                <a:gd name="connsiteY34" fmla="*/ 1694985 h 3113979"/>
                <a:gd name="connsiteX35" fmla="*/ 945623 w 3166946"/>
                <a:gd name="connsiteY35" fmla="*/ 1632538 h 3113979"/>
                <a:gd name="connsiteX36" fmla="*/ 959005 w 3166946"/>
                <a:gd name="connsiteY36" fmla="*/ 1574552 h 3113979"/>
                <a:gd name="connsiteX37" fmla="*/ 994689 w 3166946"/>
                <a:gd name="connsiteY37" fmla="*/ 1458579 h 3113979"/>
                <a:gd name="connsiteX38" fmla="*/ 1016991 w 3166946"/>
                <a:gd name="connsiteY38" fmla="*/ 1364909 h 3113979"/>
                <a:gd name="connsiteX39" fmla="*/ 1101740 w 3166946"/>
                <a:gd name="connsiteY39" fmla="*/ 1182029 h 3113979"/>
                <a:gd name="connsiteX40" fmla="*/ 1119582 w 3166946"/>
                <a:gd name="connsiteY40" fmla="*/ 1137424 h 3113979"/>
                <a:gd name="connsiteX41" fmla="*/ 1141885 w 3166946"/>
                <a:gd name="connsiteY41" fmla="*/ 1092819 h 3113979"/>
                <a:gd name="connsiteX42" fmla="*/ 1182029 w 3166946"/>
                <a:gd name="connsiteY42" fmla="*/ 994688 h 3113979"/>
                <a:gd name="connsiteX43" fmla="*/ 1195411 w 3166946"/>
                <a:gd name="connsiteY43" fmla="*/ 954544 h 3113979"/>
                <a:gd name="connsiteX44" fmla="*/ 1208792 w 3166946"/>
                <a:gd name="connsiteY44" fmla="*/ 936702 h 3113979"/>
                <a:gd name="connsiteX45" fmla="*/ 1248936 w 3166946"/>
                <a:gd name="connsiteY45" fmla="*/ 838571 h 3113979"/>
                <a:gd name="connsiteX46" fmla="*/ 1257857 w 3166946"/>
                <a:gd name="connsiteY46" fmla="*/ 802887 h 3113979"/>
                <a:gd name="connsiteX47" fmla="*/ 1271239 w 3166946"/>
                <a:gd name="connsiteY47" fmla="*/ 776124 h 3113979"/>
                <a:gd name="connsiteX48" fmla="*/ 1298002 w 3166946"/>
                <a:gd name="connsiteY48" fmla="*/ 686915 h 3113979"/>
                <a:gd name="connsiteX49" fmla="*/ 1306923 w 3166946"/>
                <a:gd name="connsiteY49" fmla="*/ 669073 h 3113979"/>
                <a:gd name="connsiteX50" fmla="*/ 1315844 w 3166946"/>
                <a:gd name="connsiteY50" fmla="*/ 642310 h 3113979"/>
                <a:gd name="connsiteX51" fmla="*/ 1315844 w 3166946"/>
                <a:gd name="connsiteY51" fmla="*/ 423746 h 3113979"/>
                <a:gd name="connsiteX52" fmla="*/ 1298002 w 3166946"/>
                <a:gd name="connsiteY52" fmla="*/ 379141 h 3113979"/>
                <a:gd name="connsiteX53" fmla="*/ 1289081 w 3166946"/>
                <a:gd name="connsiteY53" fmla="*/ 352378 h 3113979"/>
                <a:gd name="connsiteX54" fmla="*/ 1284620 w 3166946"/>
                <a:gd name="connsiteY54" fmla="*/ 334536 h 3113979"/>
                <a:gd name="connsiteX55" fmla="*/ 1275699 w 3166946"/>
                <a:gd name="connsiteY55" fmla="*/ 321155 h 3113979"/>
                <a:gd name="connsiteX56" fmla="*/ 1271239 w 3166946"/>
                <a:gd name="connsiteY56" fmla="*/ 298852 h 3113979"/>
                <a:gd name="connsiteX57" fmla="*/ 1262318 w 3166946"/>
                <a:gd name="connsiteY57" fmla="*/ 285471 h 3113979"/>
                <a:gd name="connsiteX58" fmla="*/ 1257857 w 3166946"/>
                <a:gd name="connsiteY58" fmla="*/ 258708 h 3113979"/>
                <a:gd name="connsiteX59" fmla="*/ 1244476 w 3166946"/>
                <a:gd name="connsiteY59" fmla="*/ 191801 h 3113979"/>
                <a:gd name="connsiteX60" fmla="*/ 1217713 w 3166946"/>
                <a:gd name="connsiteY60" fmla="*/ 129354 h 3113979"/>
                <a:gd name="connsiteX61" fmla="*/ 1213253 w 3166946"/>
                <a:gd name="connsiteY61" fmla="*/ 98130 h 3113979"/>
                <a:gd name="connsiteX62" fmla="*/ 1204332 w 3166946"/>
                <a:gd name="connsiteY62" fmla="*/ 62446 h 3113979"/>
                <a:gd name="connsiteX63" fmla="*/ 1213253 w 3166946"/>
                <a:gd name="connsiteY63" fmla="*/ 0 h 3113979"/>
                <a:gd name="connsiteX64" fmla="*/ 1226634 w 3166946"/>
                <a:gd name="connsiteY64" fmla="*/ 4460 h 3113979"/>
                <a:gd name="connsiteX65" fmla="*/ 1244476 w 3166946"/>
                <a:gd name="connsiteY65" fmla="*/ 17842 h 3113979"/>
                <a:gd name="connsiteX66" fmla="*/ 1271239 w 3166946"/>
                <a:gd name="connsiteY66" fmla="*/ 66907 h 3113979"/>
                <a:gd name="connsiteX67" fmla="*/ 1289081 w 3166946"/>
                <a:gd name="connsiteY67" fmla="*/ 102591 h 3113979"/>
                <a:gd name="connsiteX68" fmla="*/ 1298002 w 3166946"/>
                <a:gd name="connsiteY68" fmla="*/ 115972 h 3113979"/>
                <a:gd name="connsiteX69" fmla="*/ 1311383 w 3166946"/>
                <a:gd name="connsiteY69" fmla="*/ 151656 h 3113979"/>
                <a:gd name="connsiteX70" fmla="*/ 1315844 w 3166946"/>
                <a:gd name="connsiteY70" fmla="*/ 165038 h 3113979"/>
                <a:gd name="connsiteX71" fmla="*/ 1338146 w 3166946"/>
                <a:gd name="connsiteY71" fmla="*/ 205182 h 3113979"/>
                <a:gd name="connsiteX72" fmla="*/ 1360449 w 3166946"/>
                <a:gd name="connsiteY72" fmla="*/ 285471 h 3113979"/>
                <a:gd name="connsiteX73" fmla="*/ 1360449 w 3166946"/>
                <a:gd name="connsiteY73" fmla="*/ 285471 h 3113979"/>
                <a:gd name="connsiteX74" fmla="*/ 1387212 w 3166946"/>
                <a:gd name="connsiteY74" fmla="*/ 392523 h 3113979"/>
                <a:gd name="connsiteX75" fmla="*/ 1400593 w 3166946"/>
                <a:gd name="connsiteY75" fmla="*/ 450509 h 3113979"/>
                <a:gd name="connsiteX76" fmla="*/ 1396133 w 3166946"/>
                <a:gd name="connsiteY76" fmla="*/ 1097280 h 3113979"/>
                <a:gd name="connsiteX77" fmla="*/ 1391672 w 3166946"/>
                <a:gd name="connsiteY77" fmla="*/ 1132964 h 3113979"/>
                <a:gd name="connsiteX78" fmla="*/ 1378291 w 3166946"/>
                <a:gd name="connsiteY78" fmla="*/ 1195410 h 3113979"/>
                <a:gd name="connsiteX79" fmla="*/ 1364909 w 3166946"/>
                <a:gd name="connsiteY79" fmla="*/ 1293541 h 3113979"/>
                <a:gd name="connsiteX80" fmla="*/ 1355988 w 3166946"/>
                <a:gd name="connsiteY80" fmla="*/ 1306923 h 3113979"/>
                <a:gd name="connsiteX81" fmla="*/ 1347067 w 3166946"/>
                <a:gd name="connsiteY81" fmla="*/ 1342606 h 3113979"/>
                <a:gd name="connsiteX82" fmla="*/ 1342607 w 3166946"/>
                <a:gd name="connsiteY82" fmla="*/ 1355988 h 3113979"/>
                <a:gd name="connsiteX83" fmla="*/ 1329225 w 3166946"/>
                <a:gd name="connsiteY83" fmla="*/ 1400593 h 3113979"/>
                <a:gd name="connsiteX84" fmla="*/ 1324765 w 3166946"/>
                <a:gd name="connsiteY84" fmla="*/ 1418435 h 3113979"/>
                <a:gd name="connsiteX85" fmla="*/ 1311383 w 3166946"/>
                <a:gd name="connsiteY85" fmla="*/ 1463040 h 3113979"/>
                <a:gd name="connsiteX86" fmla="*/ 1298002 w 3166946"/>
                <a:gd name="connsiteY86" fmla="*/ 1529947 h 3113979"/>
                <a:gd name="connsiteX87" fmla="*/ 1289081 w 3166946"/>
                <a:gd name="connsiteY87" fmla="*/ 1556710 h 3113979"/>
                <a:gd name="connsiteX88" fmla="*/ 1275699 w 3166946"/>
                <a:gd name="connsiteY88" fmla="*/ 1605775 h 3113979"/>
                <a:gd name="connsiteX89" fmla="*/ 1271239 w 3166946"/>
                <a:gd name="connsiteY89" fmla="*/ 1628078 h 3113979"/>
                <a:gd name="connsiteX90" fmla="*/ 1257857 w 3166946"/>
                <a:gd name="connsiteY90" fmla="*/ 1690524 h 3113979"/>
                <a:gd name="connsiteX91" fmla="*/ 1248936 w 3166946"/>
                <a:gd name="connsiteY91" fmla="*/ 2114271 h 3113979"/>
                <a:gd name="connsiteX92" fmla="*/ 1248936 w 3166946"/>
                <a:gd name="connsiteY92" fmla="*/ 2225783 h 3113979"/>
                <a:gd name="connsiteX93" fmla="*/ 1271239 w 3166946"/>
                <a:gd name="connsiteY93" fmla="*/ 2283769 h 3113979"/>
                <a:gd name="connsiteX94" fmla="*/ 1280160 w 3166946"/>
                <a:gd name="connsiteY94" fmla="*/ 2297151 h 3113979"/>
                <a:gd name="connsiteX95" fmla="*/ 1298002 w 3166946"/>
                <a:gd name="connsiteY95" fmla="*/ 2332835 h 3113979"/>
                <a:gd name="connsiteX96" fmla="*/ 1329225 w 3166946"/>
                <a:gd name="connsiteY96" fmla="*/ 2377440 h 3113979"/>
                <a:gd name="connsiteX97" fmla="*/ 1360449 w 3166946"/>
                <a:gd name="connsiteY97" fmla="*/ 2422044 h 3113979"/>
                <a:gd name="connsiteX98" fmla="*/ 1391672 w 3166946"/>
                <a:gd name="connsiteY98" fmla="*/ 2453268 h 3113979"/>
                <a:gd name="connsiteX99" fmla="*/ 1405054 w 3166946"/>
                <a:gd name="connsiteY99" fmla="*/ 2466649 h 3113979"/>
                <a:gd name="connsiteX100" fmla="*/ 1422896 w 3166946"/>
                <a:gd name="connsiteY100" fmla="*/ 2493412 h 3113979"/>
                <a:gd name="connsiteX101" fmla="*/ 1463040 w 3166946"/>
                <a:gd name="connsiteY101" fmla="*/ 2529096 h 3113979"/>
                <a:gd name="connsiteX102" fmla="*/ 1476421 w 3166946"/>
                <a:gd name="connsiteY102" fmla="*/ 2546938 h 3113979"/>
                <a:gd name="connsiteX103" fmla="*/ 1494263 w 3166946"/>
                <a:gd name="connsiteY103" fmla="*/ 2560320 h 3113979"/>
                <a:gd name="connsiteX104" fmla="*/ 1543329 w 3166946"/>
                <a:gd name="connsiteY104" fmla="*/ 2618306 h 3113979"/>
                <a:gd name="connsiteX105" fmla="*/ 1579013 w 3166946"/>
                <a:gd name="connsiteY105" fmla="*/ 2649529 h 3113979"/>
                <a:gd name="connsiteX106" fmla="*/ 1619157 w 3166946"/>
                <a:gd name="connsiteY106" fmla="*/ 2685213 h 3113979"/>
                <a:gd name="connsiteX107" fmla="*/ 1703906 w 3166946"/>
                <a:gd name="connsiteY107" fmla="*/ 2734279 h 3113979"/>
                <a:gd name="connsiteX108" fmla="*/ 1752972 w 3166946"/>
                <a:gd name="connsiteY108" fmla="*/ 2761042 h 3113979"/>
                <a:gd name="connsiteX109" fmla="*/ 1779735 w 3166946"/>
                <a:gd name="connsiteY109" fmla="*/ 2765502 h 3113979"/>
                <a:gd name="connsiteX110" fmla="*/ 1793116 w 3166946"/>
                <a:gd name="connsiteY110" fmla="*/ 2774423 h 3113979"/>
                <a:gd name="connsiteX111" fmla="*/ 1846642 w 3166946"/>
                <a:gd name="connsiteY111" fmla="*/ 2787804 h 3113979"/>
                <a:gd name="connsiteX112" fmla="*/ 1868944 w 3166946"/>
                <a:gd name="connsiteY112" fmla="*/ 2801186 h 3113979"/>
                <a:gd name="connsiteX113" fmla="*/ 1882326 w 3166946"/>
                <a:gd name="connsiteY113" fmla="*/ 2810107 h 3113979"/>
                <a:gd name="connsiteX114" fmla="*/ 1918010 w 3166946"/>
                <a:gd name="connsiteY114" fmla="*/ 2827949 h 3113979"/>
                <a:gd name="connsiteX115" fmla="*/ 1931391 w 3166946"/>
                <a:gd name="connsiteY115" fmla="*/ 2836870 h 3113979"/>
                <a:gd name="connsiteX116" fmla="*/ 1971536 w 3166946"/>
                <a:gd name="connsiteY116" fmla="*/ 2850251 h 3113979"/>
                <a:gd name="connsiteX117" fmla="*/ 2016140 w 3166946"/>
                <a:gd name="connsiteY117" fmla="*/ 2872554 h 3113979"/>
                <a:gd name="connsiteX118" fmla="*/ 2029522 w 3166946"/>
                <a:gd name="connsiteY118" fmla="*/ 2877014 h 3113979"/>
                <a:gd name="connsiteX119" fmla="*/ 2074127 w 3166946"/>
                <a:gd name="connsiteY119" fmla="*/ 2899317 h 3113979"/>
                <a:gd name="connsiteX120" fmla="*/ 2087508 w 3166946"/>
                <a:gd name="connsiteY120" fmla="*/ 2903777 h 3113979"/>
                <a:gd name="connsiteX121" fmla="*/ 2109811 w 3166946"/>
                <a:gd name="connsiteY121" fmla="*/ 2917159 h 3113979"/>
                <a:gd name="connsiteX122" fmla="*/ 2123192 w 3166946"/>
                <a:gd name="connsiteY122" fmla="*/ 2921619 h 3113979"/>
                <a:gd name="connsiteX123" fmla="*/ 2141034 w 3166946"/>
                <a:gd name="connsiteY123" fmla="*/ 2930540 h 3113979"/>
                <a:gd name="connsiteX124" fmla="*/ 2154416 w 3166946"/>
                <a:gd name="connsiteY124" fmla="*/ 2935001 h 3113979"/>
                <a:gd name="connsiteX125" fmla="*/ 2190099 w 3166946"/>
                <a:gd name="connsiteY125" fmla="*/ 2948382 h 3113979"/>
                <a:gd name="connsiteX126" fmla="*/ 2230244 w 3166946"/>
                <a:gd name="connsiteY126" fmla="*/ 2966224 h 3113979"/>
                <a:gd name="connsiteX127" fmla="*/ 2243625 w 3166946"/>
                <a:gd name="connsiteY127" fmla="*/ 2970684 h 3113979"/>
                <a:gd name="connsiteX128" fmla="*/ 2261467 w 3166946"/>
                <a:gd name="connsiteY128" fmla="*/ 2979605 h 3113979"/>
                <a:gd name="connsiteX129" fmla="*/ 2310533 w 3166946"/>
                <a:gd name="connsiteY129" fmla="*/ 2992987 h 3113979"/>
                <a:gd name="connsiteX130" fmla="*/ 2341756 w 3166946"/>
                <a:gd name="connsiteY130" fmla="*/ 2997447 h 3113979"/>
                <a:gd name="connsiteX131" fmla="*/ 2359598 w 3166946"/>
                <a:gd name="connsiteY131" fmla="*/ 3001908 h 3113979"/>
                <a:gd name="connsiteX132" fmla="*/ 2399742 w 3166946"/>
                <a:gd name="connsiteY132" fmla="*/ 3010829 h 3113979"/>
                <a:gd name="connsiteX133" fmla="*/ 2493413 w 3166946"/>
                <a:gd name="connsiteY133" fmla="*/ 3024210 h 3113979"/>
                <a:gd name="connsiteX134" fmla="*/ 2564780 w 3166946"/>
                <a:gd name="connsiteY134" fmla="*/ 3037592 h 3113979"/>
                <a:gd name="connsiteX135" fmla="*/ 2591543 w 3166946"/>
                <a:gd name="connsiteY135" fmla="*/ 3042052 h 3113979"/>
                <a:gd name="connsiteX136" fmla="*/ 2609385 w 3166946"/>
                <a:gd name="connsiteY136" fmla="*/ 3046513 h 3113979"/>
                <a:gd name="connsiteX137" fmla="*/ 2649530 w 3166946"/>
                <a:gd name="connsiteY137" fmla="*/ 3050973 h 3113979"/>
                <a:gd name="connsiteX138" fmla="*/ 2667372 w 3166946"/>
                <a:gd name="connsiteY138" fmla="*/ 3055434 h 3113979"/>
                <a:gd name="connsiteX139" fmla="*/ 2716437 w 3166946"/>
                <a:gd name="connsiteY139" fmla="*/ 3073276 h 3113979"/>
                <a:gd name="connsiteX140" fmla="*/ 2805647 w 3166946"/>
                <a:gd name="connsiteY140" fmla="*/ 3086657 h 3113979"/>
                <a:gd name="connsiteX141" fmla="*/ 2917159 w 3166946"/>
                <a:gd name="connsiteY141" fmla="*/ 3100039 h 3113979"/>
                <a:gd name="connsiteX142" fmla="*/ 3166946 w 3166946"/>
                <a:gd name="connsiteY142" fmla="*/ 3104499 h 3113979"/>
                <a:gd name="connsiteX0" fmla="*/ 0 w 3166946"/>
                <a:gd name="connsiteY0" fmla="*/ 3113420 h 3113979"/>
                <a:gd name="connsiteX1" fmla="*/ 80289 w 3166946"/>
                <a:gd name="connsiteY1" fmla="*/ 3108960 h 3113979"/>
                <a:gd name="connsiteX2" fmla="*/ 147196 w 3166946"/>
                <a:gd name="connsiteY2" fmla="*/ 3104499 h 3113979"/>
                <a:gd name="connsiteX3" fmla="*/ 249787 w 3166946"/>
                <a:gd name="connsiteY3" fmla="*/ 3104499 h 3113979"/>
                <a:gd name="connsiteX4" fmla="*/ 343457 w 3166946"/>
                <a:gd name="connsiteY4" fmla="*/ 3095578 h 3113979"/>
                <a:gd name="connsiteX5" fmla="*/ 428207 w 3166946"/>
                <a:gd name="connsiteY5" fmla="*/ 3100039 h 3113979"/>
                <a:gd name="connsiteX6" fmla="*/ 535259 w 3166946"/>
                <a:gd name="connsiteY6" fmla="*/ 3095578 h 3113979"/>
                <a:gd name="connsiteX7" fmla="*/ 593245 w 3166946"/>
                <a:gd name="connsiteY7" fmla="*/ 3113420 h 3113979"/>
                <a:gd name="connsiteX8" fmla="*/ 615547 w 3166946"/>
                <a:gd name="connsiteY8" fmla="*/ 3108960 h 3113979"/>
                <a:gd name="connsiteX9" fmla="*/ 646771 w 3166946"/>
                <a:gd name="connsiteY9" fmla="*/ 3100039 h 3113979"/>
                <a:gd name="connsiteX10" fmla="*/ 664613 w 3166946"/>
                <a:gd name="connsiteY10" fmla="*/ 3095578 h 3113979"/>
                <a:gd name="connsiteX11" fmla="*/ 700296 w 3166946"/>
                <a:gd name="connsiteY11" fmla="*/ 3077736 h 3113979"/>
                <a:gd name="connsiteX12" fmla="*/ 718138 w 3166946"/>
                <a:gd name="connsiteY12" fmla="*/ 3068815 h 3113979"/>
                <a:gd name="connsiteX13" fmla="*/ 731520 w 3166946"/>
                <a:gd name="connsiteY13" fmla="*/ 3064355 h 3113979"/>
                <a:gd name="connsiteX14" fmla="*/ 758283 w 3166946"/>
                <a:gd name="connsiteY14" fmla="*/ 3042052 h 3113979"/>
                <a:gd name="connsiteX15" fmla="*/ 767204 w 3166946"/>
                <a:gd name="connsiteY15" fmla="*/ 3015289 h 3113979"/>
                <a:gd name="connsiteX16" fmla="*/ 776125 w 3166946"/>
                <a:gd name="connsiteY16" fmla="*/ 3001908 h 3113979"/>
                <a:gd name="connsiteX17" fmla="*/ 780585 w 3166946"/>
                <a:gd name="connsiteY17" fmla="*/ 2975145 h 3113979"/>
                <a:gd name="connsiteX18" fmla="*/ 793967 w 3166946"/>
                <a:gd name="connsiteY18" fmla="*/ 2926080 h 3113979"/>
                <a:gd name="connsiteX19" fmla="*/ 802888 w 3166946"/>
                <a:gd name="connsiteY19" fmla="*/ 2868093 h 3113979"/>
                <a:gd name="connsiteX20" fmla="*/ 807348 w 3166946"/>
                <a:gd name="connsiteY20" fmla="*/ 2819028 h 3113979"/>
                <a:gd name="connsiteX21" fmla="*/ 820730 w 3166946"/>
                <a:gd name="connsiteY21" fmla="*/ 2752121 h 3113979"/>
                <a:gd name="connsiteX22" fmla="*/ 838572 w 3166946"/>
                <a:gd name="connsiteY22" fmla="*/ 2636148 h 3113979"/>
                <a:gd name="connsiteX23" fmla="*/ 847493 w 3166946"/>
                <a:gd name="connsiteY23" fmla="*/ 2538017 h 3113979"/>
                <a:gd name="connsiteX24" fmla="*/ 856414 w 3166946"/>
                <a:gd name="connsiteY24" fmla="*/ 2488952 h 3113979"/>
                <a:gd name="connsiteX25" fmla="*/ 860874 w 3166946"/>
                <a:gd name="connsiteY25" fmla="*/ 2435426 h 3113979"/>
                <a:gd name="connsiteX26" fmla="*/ 869795 w 3166946"/>
                <a:gd name="connsiteY26" fmla="*/ 2390821 h 3113979"/>
                <a:gd name="connsiteX27" fmla="*/ 874256 w 3166946"/>
                <a:gd name="connsiteY27" fmla="*/ 1993838 h 3113979"/>
                <a:gd name="connsiteX28" fmla="*/ 887637 w 3166946"/>
                <a:gd name="connsiteY28" fmla="*/ 1922470 h 3113979"/>
                <a:gd name="connsiteX29" fmla="*/ 892097 w 3166946"/>
                <a:gd name="connsiteY29" fmla="*/ 1877865 h 3113979"/>
                <a:gd name="connsiteX30" fmla="*/ 896558 w 3166946"/>
                <a:gd name="connsiteY30" fmla="*/ 1855563 h 3113979"/>
                <a:gd name="connsiteX31" fmla="*/ 909939 w 3166946"/>
                <a:gd name="connsiteY31" fmla="*/ 1770813 h 3113979"/>
                <a:gd name="connsiteX32" fmla="*/ 914400 w 3166946"/>
                <a:gd name="connsiteY32" fmla="*/ 1726208 h 3113979"/>
                <a:gd name="connsiteX33" fmla="*/ 923321 w 3166946"/>
                <a:gd name="connsiteY33" fmla="*/ 1708366 h 3113979"/>
                <a:gd name="connsiteX34" fmla="*/ 927781 w 3166946"/>
                <a:gd name="connsiteY34" fmla="*/ 1694985 h 3113979"/>
                <a:gd name="connsiteX35" fmla="*/ 945623 w 3166946"/>
                <a:gd name="connsiteY35" fmla="*/ 1632538 h 3113979"/>
                <a:gd name="connsiteX36" fmla="*/ 959005 w 3166946"/>
                <a:gd name="connsiteY36" fmla="*/ 1574552 h 3113979"/>
                <a:gd name="connsiteX37" fmla="*/ 994689 w 3166946"/>
                <a:gd name="connsiteY37" fmla="*/ 1458579 h 3113979"/>
                <a:gd name="connsiteX38" fmla="*/ 1016991 w 3166946"/>
                <a:gd name="connsiteY38" fmla="*/ 1364909 h 3113979"/>
                <a:gd name="connsiteX39" fmla="*/ 1101740 w 3166946"/>
                <a:gd name="connsiteY39" fmla="*/ 1182029 h 3113979"/>
                <a:gd name="connsiteX40" fmla="*/ 1119582 w 3166946"/>
                <a:gd name="connsiteY40" fmla="*/ 1137424 h 3113979"/>
                <a:gd name="connsiteX41" fmla="*/ 1141885 w 3166946"/>
                <a:gd name="connsiteY41" fmla="*/ 1092819 h 3113979"/>
                <a:gd name="connsiteX42" fmla="*/ 1182029 w 3166946"/>
                <a:gd name="connsiteY42" fmla="*/ 994688 h 3113979"/>
                <a:gd name="connsiteX43" fmla="*/ 1195411 w 3166946"/>
                <a:gd name="connsiteY43" fmla="*/ 954544 h 3113979"/>
                <a:gd name="connsiteX44" fmla="*/ 1208792 w 3166946"/>
                <a:gd name="connsiteY44" fmla="*/ 936702 h 3113979"/>
                <a:gd name="connsiteX45" fmla="*/ 1248936 w 3166946"/>
                <a:gd name="connsiteY45" fmla="*/ 838571 h 3113979"/>
                <a:gd name="connsiteX46" fmla="*/ 1257857 w 3166946"/>
                <a:gd name="connsiteY46" fmla="*/ 802887 h 3113979"/>
                <a:gd name="connsiteX47" fmla="*/ 1271239 w 3166946"/>
                <a:gd name="connsiteY47" fmla="*/ 776124 h 3113979"/>
                <a:gd name="connsiteX48" fmla="*/ 1298002 w 3166946"/>
                <a:gd name="connsiteY48" fmla="*/ 686915 h 3113979"/>
                <a:gd name="connsiteX49" fmla="*/ 1306923 w 3166946"/>
                <a:gd name="connsiteY49" fmla="*/ 669073 h 3113979"/>
                <a:gd name="connsiteX50" fmla="*/ 1315844 w 3166946"/>
                <a:gd name="connsiteY50" fmla="*/ 642310 h 3113979"/>
                <a:gd name="connsiteX51" fmla="*/ 1315844 w 3166946"/>
                <a:gd name="connsiteY51" fmla="*/ 423746 h 3113979"/>
                <a:gd name="connsiteX52" fmla="*/ 1298002 w 3166946"/>
                <a:gd name="connsiteY52" fmla="*/ 379141 h 3113979"/>
                <a:gd name="connsiteX53" fmla="*/ 1289081 w 3166946"/>
                <a:gd name="connsiteY53" fmla="*/ 352378 h 3113979"/>
                <a:gd name="connsiteX54" fmla="*/ 1284620 w 3166946"/>
                <a:gd name="connsiteY54" fmla="*/ 334536 h 3113979"/>
                <a:gd name="connsiteX55" fmla="*/ 1275699 w 3166946"/>
                <a:gd name="connsiteY55" fmla="*/ 321155 h 3113979"/>
                <a:gd name="connsiteX56" fmla="*/ 1271239 w 3166946"/>
                <a:gd name="connsiteY56" fmla="*/ 298852 h 3113979"/>
                <a:gd name="connsiteX57" fmla="*/ 1257857 w 3166946"/>
                <a:gd name="connsiteY57" fmla="*/ 258708 h 3113979"/>
                <a:gd name="connsiteX58" fmla="*/ 1244476 w 3166946"/>
                <a:gd name="connsiteY58" fmla="*/ 191801 h 3113979"/>
                <a:gd name="connsiteX59" fmla="*/ 1217713 w 3166946"/>
                <a:gd name="connsiteY59" fmla="*/ 129354 h 3113979"/>
                <a:gd name="connsiteX60" fmla="*/ 1213253 w 3166946"/>
                <a:gd name="connsiteY60" fmla="*/ 98130 h 3113979"/>
                <a:gd name="connsiteX61" fmla="*/ 1204332 w 3166946"/>
                <a:gd name="connsiteY61" fmla="*/ 62446 h 3113979"/>
                <a:gd name="connsiteX62" fmla="*/ 1213253 w 3166946"/>
                <a:gd name="connsiteY62" fmla="*/ 0 h 3113979"/>
                <a:gd name="connsiteX63" fmla="*/ 1226634 w 3166946"/>
                <a:gd name="connsiteY63" fmla="*/ 4460 h 3113979"/>
                <a:gd name="connsiteX64" fmla="*/ 1244476 w 3166946"/>
                <a:gd name="connsiteY64" fmla="*/ 17842 h 3113979"/>
                <a:gd name="connsiteX65" fmla="*/ 1271239 w 3166946"/>
                <a:gd name="connsiteY65" fmla="*/ 66907 h 3113979"/>
                <a:gd name="connsiteX66" fmla="*/ 1289081 w 3166946"/>
                <a:gd name="connsiteY66" fmla="*/ 102591 h 3113979"/>
                <a:gd name="connsiteX67" fmla="*/ 1298002 w 3166946"/>
                <a:gd name="connsiteY67" fmla="*/ 115972 h 3113979"/>
                <a:gd name="connsiteX68" fmla="*/ 1311383 w 3166946"/>
                <a:gd name="connsiteY68" fmla="*/ 151656 h 3113979"/>
                <a:gd name="connsiteX69" fmla="*/ 1315844 w 3166946"/>
                <a:gd name="connsiteY69" fmla="*/ 165038 h 3113979"/>
                <a:gd name="connsiteX70" fmla="*/ 1338146 w 3166946"/>
                <a:gd name="connsiteY70" fmla="*/ 205182 h 3113979"/>
                <a:gd name="connsiteX71" fmla="*/ 1360449 w 3166946"/>
                <a:gd name="connsiteY71" fmla="*/ 285471 h 3113979"/>
                <a:gd name="connsiteX72" fmla="*/ 1360449 w 3166946"/>
                <a:gd name="connsiteY72" fmla="*/ 285471 h 3113979"/>
                <a:gd name="connsiteX73" fmla="*/ 1387212 w 3166946"/>
                <a:gd name="connsiteY73" fmla="*/ 392523 h 3113979"/>
                <a:gd name="connsiteX74" fmla="*/ 1400593 w 3166946"/>
                <a:gd name="connsiteY74" fmla="*/ 450509 h 3113979"/>
                <a:gd name="connsiteX75" fmla="*/ 1396133 w 3166946"/>
                <a:gd name="connsiteY75" fmla="*/ 1097280 h 3113979"/>
                <a:gd name="connsiteX76" fmla="*/ 1391672 w 3166946"/>
                <a:gd name="connsiteY76" fmla="*/ 1132964 h 3113979"/>
                <a:gd name="connsiteX77" fmla="*/ 1378291 w 3166946"/>
                <a:gd name="connsiteY77" fmla="*/ 1195410 h 3113979"/>
                <a:gd name="connsiteX78" fmla="*/ 1364909 w 3166946"/>
                <a:gd name="connsiteY78" fmla="*/ 1293541 h 3113979"/>
                <a:gd name="connsiteX79" fmla="*/ 1355988 w 3166946"/>
                <a:gd name="connsiteY79" fmla="*/ 1306923 h 3113979"/>
                <a:gd name="connsiteX80" fmla="*/ 1347067 w 3166946"/>
                <a:gd name="connsiteY80" fmla="*/ 1342606 h 3113979"/>
                <a:gd name="connsiteX81" fmla="*/ 1342607 w 3166946"/>
                <a:gd name="connsiteY81" fmla="*/ 1355988 h 3113979"/>
                <a:gd name="connsiteX82" fmla="*/ 1329225 w 3166946"/>
                <a:gd name="connsiteY82" fmla="*/ 1400593 h 3113979"/>
                <a:gd name="connsiteX83" fmla="*/ 1324765 w 3166946"/>
                <a:gd name="connsiteY83" fmla="*/ 1418435 h 3113979"/>
                <a:gd name="connsiteX84" fmla="*/ 1311383 w 3166946"/>
                <a:gd name="connsiteY84" fmla="*/ 1463040 h 3113979"/>
                <a:gd name="connsiteX85" fmla="*/ 1298002 w 3166946"/>
                <a:gd name="connsiteY85" fmla="*/ 1529947 h 3113979"/>
                <a:gd name="connsiteX86" fmla="*/ 1289081 w 3166946"/>
                <a:gd name="connsiteY86" fmla="*/ 1556710 h 3113979"/>
                <a:gd name="connsiteX87" fmla="*/ 1275699 w 3166946"/>
                <a:gd name="connsiteY87" fmla="*/ 1605775 h 3113979"/>
                <a:gd name="connsiteX88" fmla="*/ 1271239 w 3166946"/>
                <a:gd name="connsiteY88" fmla="*/ 1628078 h 3113979"/>
                <a:gd name="connsiteX89" fmla="*/ 1257857 w 3166946"/>
                <a:gd name="connsiteY89" fmla="*/ 1690524 h 3113979"/>
                <a:gd name="connsiteX90" fmla="*/ 1248936 w 3166946"/>
                <a:gd name="connsiteY90" fmla="*/ 2114271 h 3113979"/>
                <a:gd name="connsiteX91" fmla="*/ 1248936 w 3166946"/>
                <a:gd name="connsiteY91" fmla="*/ 2225783 h 3113979"/>
                <a:gd name="connsiteX92" fmla="*/ 1271239 w 3166946"/>
                <a:gd name="connsiteY92" fmla="*/ 2283769 h 3113979"/>
                <a:gd name="connsiteX93" fmla="*/ 1280160 w 3166946"/>
                <a:gd name="connsiteY93" fmla="*/ 2297151 h 3113979"/>
                <a:gd name="connsiteX94" fmla="*/ 1298002 w 3166946"/>
                <a:gd name="connsiteY94" fmla="*/ 2332835 h 3113979"/>
                <a:gd name="connsiteX95" fmla="*/ 1329225 w 3166946"/>
                <a:gd name="connsiteY95" fmla="*/ 2377440 h 3113979"/>
                <a:gd name="connsiteX96" fmla="*/ 1360449 w 3166946"/>
                <a:gd name="connsiteY96" fmla="*/ 2422044 h 3113979"/>
                <a:gd name="connsiteX97" fmla="*/ 1391672 w 3166946"/>
                <a:gd name="connsiteY97" fmla="*/ 2453268 h 3113979"/>
                <a:gd name="connsiteX98" fmla="*/ 1405054 w 3166946"/>
                <a:gd name="connsiteY98" fmla="*/ 2466649 h 3113979"/>
                <a:gd name="connsiteX99" fmla="*/ 1422896 w 3166946"/>
                <a:gd name="connsiteY99" fmla="*/ 2493412 h 3113979"/>
                <a:gd name="connsiteX100" fmla="*/ 1463040 w 3166946"/>
                <a:gd name="connsiteY100" fmla="*/ 2529096 h 3113979"/>
                <a:gd name="connsiteX101" fmla="*/ 1476421 w 3166946"/>
                <a:gd name="connsiteY101" fmla="*/ 2546938 h 3113979"/>
                <a:gd name="connsiteX102" fmla="*/ 1494263 w 3166946"/>
                <a:gd name="connsiteY102" fmla="*/ 2560320 h 3113979"/>
                <a:gd name="connsiteX103" fmla="*/ 1543329 w 3166946"/>
                <a:gd name="connsiteY103" fmla="*/ 2618306 h 3113979"/>
                <a:gd name="connsiteX104" fmla="*/ 1579013 w 3166946"/>
                <a:gd name="connsiteY104" fmla="*/ 2649529 h 3113979"/>
                <a:gd name="connsiteX105" fmla="*/ 1619157 w 3166946"/>
                <a:gd name="connsiteY105" fmla="*/ 2685213 h 3113979"/>
                <a:gd name="connsiteX106" fmla="*/ 1703906 w 3166946"/>
                <a:gd name="connsiteY106" fmla="*/ 2734279 h 3113979"/>
                <a:gd name="connsiteX107" fmla="*/ 1752972 w 3166946"/>
                <a:gd name="connsiteY107" fmla="*/ 2761042 h 3113979"/>
                <a:gd name="connsiteX108" fmla="*/ 1779735 w 3166946"/>
                <a:gd name="connsiteY108" fmla="*/ 2765502 h 3113979"/>
                <a:gd name="connsiteX109" fmla="*/ 1793116 w 3166946"/>
                <a:gd name="connsiteY109" fmla="*/ 2774423 h 3113979"/>
                <a:gd name="connsiteX110" fmla="*/ 1846642 w 3166946"/>
                <a:gd name="connsiteY110" fmla="*/ 2787804 h 3113979"/>
                <a:gd name="connsiteX111" fmla="*/ 1868944 w 3166946"/>
                <a:gd name="connsiteY111" fmla="*/ 2801186 h 3113979"/>
                <a:gd name="connsiteX112" fmla="*/ 1882326 w 3166946"/>
                <a:gd name="connsiteY112" fmla="*/ 2810107 h 3113979"/>
                <a:gd name="connsiteX113" fmla="*/ 1918010 w 3166946"/>
                <a:gd name="connsiteY113" fmla="*/ 2827949 h 3113979"/>
                <a:gd name="connsiteX114" fmla="*/ 1931391 w 3166946"/>
                <a:gd name="connsiteY114" fmla="*/ 2836870 h 3113979"/>
                <a:gd name="connsiteX115" fmla="*/ 1971536 w 3166946"/>
                <a:gd name="connsiteY115" fmla="*/ 2850251 h 3113979"/>
                <a:gd name="connsiteX116" fmla="*/ 2016140 w 3166946"/>
                <a:gd name="connsiteY116" fmla="*/ 2872554 h 3113979"/>
                <a:gd name="connsiteX117" fmla="*/ 2029522 w 3166946"/>
                <a:gd name="connsiteY117" fmla="*/ 2877014 h 3113979"/>
                <a:gd name="connsiteX118" fmla="*/ 2074127 w 3166946"/>
                <a:gd name="connsiteY118" fmla="*/ 2899317 h 3113979"/>
                <a:gd name="connsiteX119" fmla="*/ 2087508 w 3166946"/>
                <a:gd name="connsiteY119" fmla="*/ 2903777 h 3113979"/>
                <a:gd name="connsiteX120" fmla="*/ 2109811 w 3166946"/>
                <a:gd name="connsiteY120" fmla="*/ 2917159 h 3113979"/>
                <a:gd name="connsiteX121" fmla="*/ 2123192 w 3166946"/>
                <a:gd name="connsiteY121" fmla="*/ 2921619 h 3113979"/>
                <a:gd name="connsiteX122" fmla="*/ 2141034 w 3166946"/>
                <a:gd name="connsiteY122" fmla="*/ 2930540 h 3113979"/>
                <a:gd name="connsiteX123" fmla="*/ 2154416 w 3166946"/>
                <a:gd name="connsiteY123" fmla="*/ 2935001 h 3113979"/>
                <a:gd name="connsiteX124" fmla="*/ 2190099 w 3166946"/>
                <a:gd name="connsiteY124" fmla="*/ 2948382 h 3113979"/>
                <a:gd name="connsiteX125" fmla="*/ 2230244 w 3166946"/>
                <a:gd name="connsiteY125" fmla="*/ 2966224 h 3113979"/>
                <a:gd name="connsiteX126" fmla="*/ 2243625 w 3166946"/>
                <a:gd name="connsiteY126" fmla="*/ 2970684 h 3113979"/>
                <a:gd name="connsiteX127" fmla="*/ 2261467 w 3166946"/>
                <a:gd name="connsiteY127" fmla="*/ 2979605 h 3113979"/>
                <a:gd name="connsiteX128" fmla="*/ 2310533 w 3166946"/>
                <a:gd name="connsiteY128" fmla="*/ 2992987 h 3113979"/>
                <a:gd name="connsiteX129" fmla="*/ 2341756 w 3166946"/>
                <a:gd name="connsiteY129" fmla="*/ 2997447 h 3113979"/>
                <a:gd name="connsiteX130" fmla="*/ 2359598 w 3166946"/>
                <a:gd name="connsiteY130" fmla="*/ 3001908 h 3113979"/>
                <a:gd name="connsiteX131" fmla="*/ 2399742 w 3166946"/>
                <a:gd name="connsiteY131" fmla="*/ 3010829 h 3113979"/>
                <a:gd name="connsiteX132" fmla="*/ 2493413 w 3166946"/>
                <a:gd name="connsiteY132" fmla="*/ 3024210 h 3113979"/>
                <a:gd name="connsiteX133" fmla="*/ 2564780 w 3166946"/>
                <a:gd name="connsiteY133" fmla="*/ 3037592 h 3113979"/>
                <a:gd name="connsiteX134" fmla="*/ 2591543 w 3166946"/>
                <a:gd name="connsiteY134" fmla="*/ 3042052 h 3113979"/>
                <a:gd name="connsiteX135" fmla="*/ 2609385 w 3166946"/>
                <a:gd name="connsiteY135" fmla="*/ 3046513 h 3113979"/>
                <a:gd name="connsiteX136" fmla="*/ 2649530 w 3166946"/>
                <a:gd name="connsiteY136" fmla="*/ 3050973 h 3113979"/>
                <a:gd name="connsiteX137" fmla="*/ 2667372 w 3166946"/>
                <a:gd name="connsiteY137" fmla="*/ 3055434 h 3113979"/>
                <a:gd name="connsiteX138" fmla="*/ 2716437 w 3166946"/>
                <a:gd name="connsiteY138" fmla="*/ 3073276 h 3113979"/>
                <a:gd name="connsiteX139" fmla="*/ 2805647 w 3166946"/>
                <a:gd name="connsiteY139" fmla="*/ 3086657 h 3113979"/>
                <a:gd name="connsiteX140" fmla="*/ 2917159 w 3166946"/>
                <a:gd name="connsiteY140" fmla="*/ 3100039 h 3113979"/>
                <a:gd name="connsiteX141" fmla="*/ 3166946 w 3166946"/>
                <a:gd name="connsiteY141" fmla="*/ 3104499 h 3113979"/>
                <a:gd name="connsiteX0" fmla="*/ 0 w 3166946"/>
                <a:gd name="connsiteY0" fmla="*/ 3113420 h 3113979"/>
                <a:gd name="connsiteX1" fmla="*/ 80289 w 3166946"/>
                <a:gd name="connsiteY1" fmla="*/ 3108960 h 3113979"/>
                <a:gd name="connsiteX2" fmla="*/ 147196 w 3166946"/>
                <a:gd name="connsiteY2" fmla="*/ 3104499 h 3113979"/>
                <a:gd name="connsiteX3" fmla="*/ 249787 w 3166946"/>
                <a:gd name="connsiteY3" fmla="*/ 3104499 h 3113979"/>
                <a:gd name="connsiteX4" fmla="*/ 343457 w 3166946"/>
                <a:gd name="connsiteY4" fmla="*/ 3095578 h 3113979"/>
                <a:gd name="connsiteX5" fmla="*/ 428207 w 3166946"/>
                <a:gd name="connsiteY5" fmla="*/ 3100039 h 3113979"/>
                <a:gd name="connsiteX6" fmla="*/ 535259 w 3166946"/>
                <a:gd name="connsiteY6" fmla="*/ 3095578 h 3113979"/>
                <a:gd name="connsiteX7" fmla="*/ 593245 w 3166946"/>
                <a:gd name="connsiteY7" fmla="*/ 3113420 h 3113979"/>
                <a:gd name="connsiteX8" fmla="*/ 615547 w 3166946"/>
                <a:gd name="connsiteY8" fmla="*/ 3108960 h 3113979"/>
                <a:gd name="connsiteX9" fmla="*/ 646771 w 3166946"/>
                <a:gd name="connsiteY9" fmla="*/ 3100039 h 3113979"/>
                <a:gd name="connsiteX10" fmla="*/ 664613 w 3166946"/>
                <a:gd name="connsiteY10" fmla="*/ 3095578 h 3113979"/>
                <a:gd name="connsiteX11" fmla="*/ 700296 w 3166946"/>
                <a:gd name="connsiteY11" fmla="*/ 3077736 h 3113979"/>
                <a:gd name="connsiteX12" fmla="*/ 718138 w 3166946"/>
                <a:gd name="connsiteY12" fmla="*/ 3068815 h 3113979"/>
                <a:gd name="connsiteX13" fmla="*/ 731520 w 3166946"/>
                <a:gd name="connsiteY13" fmla="*/ 3064355 h 3113979"/>
                <a:gd name="connsiteX14" fmla="*/ 758283 w 3166946"/>
                <a:gd name="connsiteY14" fmla="*/ 3042052 h 3113979"/>
                <a:gd name="connsiteX15" fmla="*/ 767204 w 3166946"/>
                <a:gd name="connsiteY15" fmla="*/ 3015289 h 3113979"/>
                <a:gd name="connsiteX16" fmla="*/ 776125 w 3166946"/>
                <a:gd name="connsiteY16" fmla="*/ 3001908 h 3113979"/>
                <a:gd name="connsiteX17" fmla="*/ 780585 w 3166946"/>
                <a:gd name="connsiteY17" fmla="*/ 2975145 h 3113979"/>
                <a:gd name="connsiteX18" fmla="*/ 793967 w 3166946"/>
                <a:gd name="connsiteY18" fmla="*/ 2926080 h 3113979"/>
                <a:gd name="connsiteX19" fmla="*/ 802888 w 3166946"/>
                <a:gd name="connsiteY19" fmla="*/ 2868093 h 3113979"/>
                <a:gd name="connsiteX20" fmla="*/ 807348 w 3166946"/>
                <a:gd name="connsiteY20" fmla="*/ 2819028 h 3113979"/>
                <a:gd name="connsiteX21" fmla="*/ 820730 w 3166946"/>
                <a:gd name="connsiteY21" fmla="*/ 2752121 h 3113979"/>
                <a:gd name="connsiteX22" fmla="*/ 838572 w 3166946"/>
                <a:gd name="connsiteY22" fmla="*/ 2636148 h 3113979"/>
                <a:gd name="connsiteX23" fmla="*/ 847493 w 3166946"/>
                <a:gd name="connsiteY23" fmla="*/ 2538017 h 3113979"/>
                <a:gd name="connsiteX24" fmla="*/ 856414 w 3166946"/>
                <a:gd name="connsiteY24" fmla="*/ 2488952 h 3113979"/>
                <a:gd name="connsiteX25" fmla="*/ 860874 w 3166946"/>
                <a:gd name="connsiteY25" fmla="*/ 2435426 h 3113979"/>
                <a:gd name="connsiteX26" fmla="*/ 869795 w 3166946"/>
                <a:gd name="connsiteY26" fmla="*/ 2390821 h 3113979"/>
                <a:gd name="connsiteX27" fmla="*/ 874256 w 3166946"/>
                <a:gd name="connsiteY27" fmla="*/ 1993838 h 3113979"/>
                <a:gd name="connsiteX28" fmla="*/ 887637 w 3166946"/>
                <a:gd name="connsiteY28" fmla="*/ 1922470 h 3113979"/>
                <a:gd name="connsiteX29" fmla="*/ 892097 w 3166946"/>
                <a:gd name="connsiteY29" fmla="*/ 1877865 h 3113979"/>
                <a:gd name="connsiteX30" fmla="*/ 896558 w 3166946"/>
                <a:gd name="connsiteY30" fmla="*/ 1855563 h 3113979"/>
                <a:gd name="connsiteX31" fmla="*/ 909939 w 3166946"/>
                <a:gd name="connsiteY31" fmla="*/ 1770813 h 3113979"/>
                <a:gd name="connsiteX32" fmla="*/ 914400 w 3166946"/>
                <a:gd name="connsiteY32" fmla="*/ 1726208 h 3113979"/>
                <a:gd name="connsiteX33" fmla="*/ 923321 w 3166946"/>
                <a:gd name="connsiteY33" fmla="*/ 1708366 h 3113979"/>
                <a:gd name="connsiteX34" fmla="*/ 927781 w 3166946"/>
                <a:gd name="connsiteY34" fmla="*/ 1694985 h 3113979"/>
                <a:gd name="connsiteX35" fmla="*/ 945623 w 3166946"/>
                <a:gd name="connsiteY35" fmla="*/ 1632538 h 3113979"/>
                <a:gd name="connsiteX36" fmla="*/ 959005 w 3166946"/>
                <a:gd name="connsiteY36" fmla="*/ 1574552 h 3113979"/>
                <a:gd name="connsiteX37" fmla="*/ 994689 w 3166946"/>
                <a:gd name="connsiteY37" fmla="*/ 1458579 h 3113979"/>
                <a:gd name="connsiteX38" fmla="*/ 1016991 w 3166946"/>
                <a:gd name="connsiteY38" fmla="*/ 1364909 h 3113979"/>
                <a:gd name="connsiteX39" fmla="*/ 1101740 w 3166946"/>
                <a:gd name="connsiteY39" fmla="*/ 1182029 h 3113979"/>
                <a:gd name="connsiteX40" fmla="*/ 1119582 w 3166946"/>
                <a:gd name="connsiteY40" fmla="*/ 1137424 h 3113979"/>
                <a:gd name="connsiteX41" fmla="*/ 1141885 w 3166946"/>
                <a:gd name="connsiteY41" fmla="*/ 1092819 h 3113979"/>
                <a:gd name="connsiteX42" fmla="*/ 1182029 w 3166946"/>
                <a:gd name="connsiteY42" fmla="*/ 994688 h 3113979"/>
                <a:gd name="connsiteX43" fmla="*/ 1195411 w 3166946"/>
                <a:gd name="connsiteY43" fmla="*/ 954544 h 3113979"/>
                <a:gd name="connsiteX44" fmla="*/ 1208792 w 3166946"/>
                <a:gd name="connsiteY44" fmla="*/ 936702 h 3113979"/>
                <a:gd name="connsiteX45" fmla="*/ 1248936 w 3166946"/>
                <a:gd name="connsiteY45" fmla="*/ 838571 h 3113979"/>
                <a:gd name="connsiteX46" fmla="*/ 1257857 w 3166946"/>
                <a:gd name="connsiteY46" fmla="*/ 802887 h 3113979"/>
                <a:gd name="connsiteX47" fmla="*/ 1271239 w 3166946"/>
                <a:gd name="connsiteY47" fmla="*/ 776124 h 3113979"/>
                <a:gd name="connsiteX48" fmla="*/ 1298002 w 3166946"/>
                <a:gd name="connsiteY48" fmla="*/ 686915 h 3113979"/>
                <a:gd name="connsiteX49" fmla="*/ 1306923 w 3166946"/>
                <a:gd name="connsiteY49" fmla="*/ 669073 h 3113979"/>
                <a:gd name="connsiteX50" fmla="*/ 1315844 w 3166946"/>
                <a:gd name="connsiteY50" fmla="*/ 642310 h 3113979"/>
                <a:gd name="connsiteX51" fmla="*/ 1315844 w 3166946"/>
                <a:gd name="connsiteY51" fmla="*/ 423746 h 3113979"/>
                <a:gd name="connsiteX52" fmla="*/ 1298002 w 3166946"/>
                <a:gd name="connsiteY52" fmla="*/ 379141 h 3113979"/>
                <a:gd name="connsiteX53" fmla="*/ 1289081 w 3166946"/>
                <a:gd name="connsiteY53" fmla="*/ 352378 h 3113979"/>
                <a:gd name="connsiteX54" fmla="*/ 1284620 w 3166946"/>
                <a:gd name="connsiteY54" fmla="*/ 334536 h 3113979"/>
                <a:gd name="connsiteX55" fmla="*/ 1271239 w 3166946"/>
                <a:gd name="connsiteY55" fmla="*/ 298852 h 3113979"/>
                <a:gd name="connsiteX56" fmla="*/ 1257857 w 3166946"/>
                <a:gd name="connsiteY56" fmla="*/ 258708 h 3113979"/>
                <a:gd name="connsiteX57" fmla="*/ 1244476 w 3166946"/>
                <a:gd name="connsiteY57" fmla="*/ 191801 h 3113979"/>
                <a:gd name="connsiteX58" fmla="*/ 1217713 w 3166946"/>
                <a:gd name="connsiteY58" fmla="*/ 129354 h 3113979"/>
                <a:gd name="connsiteX59" fmla="*/ 1213253 w 3166946"/>
                <a:gd name="connsiteY59" fmla="*/ 98130 h 3113979"/>
                <a:gd name="connsiteX60" fmla="*/ 1204332 w 3166946"/>
                <a:gd name="connsiteY60" fmla="*/ 62446 h 3113979"/>
                <a:gd name="connsiteX61" fmla="*/ 1213253 w 3166946"/>
                <a:gd name="connsiteY61" fmla="*/ 0 h 3113979"/>
                <a:gd name="connsiteX62" fmla="*/ 1226634 w 3166946"/>
                <a:gd name="connsiteY62" fmla="*/ 4460 h 3113979"/>
                <a:gd name="connsiteX63" fmla="*/ 1244476 w 3166946"/>
                <a:gd name="connsiteY63" fmla="*/ 17842 h 3113979"/>
                <a:gd name="connsiteX64" fmla="*/ 1271239 w 3166946"/>
                <a:gd name="connsiteY64" fmla="*/ 66907 h 3113979"/>
                <a:gd name="connsiteX65" fmla="*/ 1289081 w 3166946"/>
                <a:gd name="connsiteY65" fmla="*/ 102591 h 3113979"/>
                <a:gd name="connsiteX66" fmla="*/ 1298002 w 3166946"/>
                <a:gd name="connsiteY66" fmla="*/ 115972 h 3113979"/>
                <a:gd name="connsiteX67" fmla="*/ 1311383 w 3166946"/>
                <a:gd name="connsiteY67" fmla="*/ 151656 h 3113979"/>
                <a:gd name="connsiteX68" fmla="*/ 1315844 w 3166946"/>
                <a:gd name="connsiteY68" fmla="*/ 165038 h 3113979"/>
                <a:gd name="connsiteX69" fmla="*/ 1338146 w 3166946"/>
                <a:gd name="connsiteY69" fmla="*/ 205182 h 3113979"/>
                <a:gd name="connsiteX70" fmla="*/ 1360449 w 3166946"/>
                <a:gd name="connsiteY70" fmla="*/ 285471 h 3113979"/>
                <a:gd name="connsiteX71" fmla="*/ 1360449 w 3166946"/>
                <a:gd name="connsiteY71" fmla="*/ 285471 h 3113979"/>
                <a:gd name="connsiteX72" fmla="*/ 1387212 w 3166946"/>
                <a:gd name="connsiteY72" fmla="*/ 392523 h 3113979"/>
                <a:gd name="connsiteX73" fmla="*/ 1400593 w 3166946"/>
                <a:gd name="connsiteY73" fmla="*/ 450509 h 3113979"/>
                <a:gd name="connsiteX74" fmla="*/ 1396133 w 3166946"/>
                <a:gd name="connsiteY74" fmla="*/ 1097280 h 3113979"/>
                <a:gd name="connsiteX75" fmla="*/ 1391672 w 3166946"/>
                <a:gd name="connsiteY75" fmla="*/ 1132964 h 3113979"/>
                <a:gd name="connsiteX76" fmla="*/ 1378291 w 3166946"/>
                <a:gd name="connsiteY76" fmla="*/ 1195410 h 3113979"/>
                <a:gd name="connsiteX77" fmla="*/ 1364909 w 3166946"/>
                <a:gd name="connsiteY77" fmla="*/ 1293541 h 3113979"/>
                <a:gd name="connsiteX78" fmla="*/ 1355988 w 3166946"/>
                <a:gd name="connsiteY78" fmla="*/ 1306923 h 3113979"/>
                <a:gd name="connsiteX79" fmla="*/ 1347067 w 3166946"/>
                <a:gd name="connsiteY79" fmla="*/ 1342606 h 3113979"/>
                <a:gd name="connsiteX80" fmla="*/ 1342607 w 3166946"/>
                <a:gd name="connsiteY80" fmla="*/ 1355988 h 3113979"/>
                <a:gd name="connsiteX81" fmla="*/ 1329225 w 3166946"/>
                <a:gd name="connsiteY81" fmla="*/ 1400593 h 3113979"/>
                <a:gd name="connsiteX82" fmla="*/ 1324765 w 3166946"/>
                <a:gd name="connsiteY82" fmla="*/ 1418435 h 3113979"/>
                <a:gd name="connsiteX83" fmla="*/ 1311383 w 3166946"/>
                <a:gd name="connsiteY83" fmla="*/ 1463040 h 3113979"/>
                <a:gd name="connsiteX84" fmla="*/ 1298002 w 3166946"/>
                <a:gd name="connsiteY84" fmla="*/ 1529947 h 3113979"/>
                <a:gd name="connsiteX85" fmla="*/ 1289081 w 3166946"/>
                <a:gd name="connsiteY85" fmla="*/ 1556710 h 3113979"/>
                <a:gd name="connsiteX86" fmla="*/ 1275699 w 3166946"/>
                <a:gd name="connsiteY86" fmla="*/ 1605775 h 3113979"/>
                <a:gd name="connsiteX87" fmla="*/ 1271239 w 3166946"/>
                <a:gd name="connsiteY87" fmla="*/ 1628078 h 3113979"/>
                <a:gd name="connsiteX88" fmla="*/ 1257857 w 3166946"/>
                <a:gd name="connsiteY88" fmla="*/ 1690524 h 3113979"/>
                <a:gd name="connsiteX89" fmla="*/ 1248936 w 3166946"/>
                <a:gd name="connsiteY89" fmla="*/ 2114271 h 3113979"/>
                <a:gd name="connsiteX90" fmla="*/ 1248936 w 3166946"/>
                <a:gd name="connsiteY90" fmla="*/ 2225783 h 3113979"/>
                <a:gd name="connsiteX91" fmla="*/ 1271239 w 3166946"/>
                <a:gd name="connsiteY91" fmla="*/ 2283769 h 3113979"/>
                <a:gd name="connsiteX92" fmla="*/ 1280160 w 3166946"/>
                <a:gd name="connsiteY92" fmla="*/ 2297151 h 3113979"/>
                <a:gd name="connsiteX93" fmla="*/ 1298002 w 3166946"/>
                <a:gd name="connsiteY93" fmla="*/ 2332835 h 3113979"/>
                <a:gd name="connsiteX94" fmla="*/ 1329225 w 3166946"/>
                <a:gd name="connsiteY94" fmla="*/ 2377440 h 3113979"/>
                <a:gd name="connsiteX95" fmla="*/ 1360449 w 3166946"/>
                <a:gd name="connsiteY95" fmla="*/ 2422044 h 3113979"/>
                <a:gd name="connsiteX96" fmla="*/ 1391672 w 3166946"/>
                <a:gd name="connsiteY96" fmla="*/ 2453268 h 3113979"/>
                <a:gd name="connsiteX97" fmla="*/ 1405054 w 3166946"/>
                <a:gd name="connsiteY97" fmla="*/ 2466649 h 3113979"/>
                <a:gd name="connsiteX98" fmla="*/ 1422896 w 3166946"/>
                <a:gd name="connsiteY98" fmla="*/ 2493412 h 3113979"/>
                <a:gd name="connsiteX99" fmla="*/ 1463040 w 3166946"/>
                <a:gd name="connsiteY99" fmla="*/ 2529096 h 3113979"/>
                <a:gd name="connsiteX100" fmla="*/ 1476421 w 3166946"/>
                <a:gd name="connsiteY100" fmla="*/ 2546938 h 3113979"/>
                <a:gd name="connsiteX101" fmla="*/ 1494263 w 3166946"/>
                <a:gd name="connsiteY101" fmla="*/ 2560320 h 3113979"/>
                <a:gd name="connsiteX102" fmla="*/ 1543329 w 3166946"/>
                <a:gd name="connsiteY102" fmla="*/ 2618306 h 3113979"/>
                <a:gd name="connsiteX103" fmla="*/ 1579013 w 3166946"/>
                <a:gd name="connsiteY103" fmla="*/ 2649529 h 3113979"/>
                <a:gd name="connsiteX104" fmla="*/ 1619157 w 3166946"/>
                <a:gd name="connsiteY104" fmla="*/ 2685213 h 3113979"/>
                <a:gd name="connsiteX105" fmla="*/ 1703906 w 3166946"/>
                <a:gd name="connsiteY105" fmla="*/ 2734279 h 3113979"/>
                <a:gd name="connsiteX106" fmla="*/ 1752972 w 3166946"/>
                <a:gd name="connsiteY106" fmla="*/ 2761042 h 3113979"/>
                <a:gd name="connsiteX107" fmla="*/ 1779735 w 3166946"/>
                <a:gd name="connsiteY107" fmla="*/ 2765502 h 3113979"/>
                <a:gd name="connsiteX108" fmla="*/ 1793116 w 3166946"/>
                <a:gd name="connsiteY108" fmla="*/ 2774423 h 3113979"/>
                <a:gd name="connsiteX109" fmla="*/ 1846642 w 3166946"/>
                <a:gd name="connsiteY109" fmla="*/ 2787804 h 3113979"/>
                <a:gd name="connsiteX110" fmla="*/ 1868944 w 3166946"/>
                <a:gd name="connsiteY110" fmla="*/ 2801186 h 3113979"/>
                <a:gd name="connsiteX111" fmla="*/ 1882326 w 3166946"/>
                <a:gd name="connsiteY111" fmla="*/ 2810107 h 3113979"/>
                <a:gd name="connsiteX112" fmla="*/ 1918010 w 3166946"/>
                <a:gd name="connsiteY112" fmla="*/ 2827949 h 3113979"/>
                <a:gd name="connsiteX113" fmla="*/ 1931391 w 3166946"/>
                <a:gd name="connsiteY113" fmla="*/ 2836870 h 3113979"/>
                <a:gd name="connsiteX114" fmla="*/ 1971536 w 3166946"/>
                <a:gd name="connsiteY114" fmla="*/ 2850251 h 3113979"/>
                <a:gd name="connsiteX115" fmla="*/ 2016140 w 3166946"/>
                <a:gd name="connsiteY115" fmla="*/ 2872554 h 3113979"/>
                <a:gd name="connsiteX116" fmla="*/ 2029522 w 3166946"/>
                <a:gd name="connsiteY116" fmla="*/ 2877014 h 3113979"/>
                <a:gd name="connsiteX117" fmla="*/ 2074127 w 3166946"/>
                <a:gd name="connsiteY117" fmla="*/ 2899317 h 3113979"/>
                <a:gd name="connsiteX118" fmla="*/ 2087508 w 3166946"/>
                <a:gd name="connsiteY118" fmla="*/ 2903777 h 3113979"/>
                <a:gd name="connsiteX119" fmla="*/ 2109811 w 3166946"/>
                <a:gd name="connsiteY119" fmla="*/ 2917159 h 3113979"/>
                <a:gd name="connsiteX120" fmla="*/ 2123192 w 3166946"/>
                <a:gd name="connsiteY120" fmla="*/ 2921619 h 3113979"/>
                <a:gd name="connsiteX121" fmla="*/ 2141034 w 3166946"/>
                <a:gd name="connsiteY121" fmla="*/ 2930540 h 3113979"/>
                <a:gd name="connsiteX122" fmla="*/ 2154416 w 3166946"/>
                <a:gd name="connsiteY122" fmla="*/ 2935001 h 3113979"/>
                <a:gd name="connsiteX123" fmla="*/ 2190099 w 3166946"/>
                <a:gd name="connsiteY123" fmla="*/ 2948382 h 3113979"/>
                <a:gd name="connsiteX124" fmla="*/ 2230244 w 3166946"/>
                <a:gd name="connsiteY124" fmla="*/ 2966224 h 3113979"/>
                <a:gd name="connsiteX125" fmla="*/ 2243625 w 3166946"/>
                <a:gd name="connsiteY125" fmla="*/ 2970684 h 3113979"/>
                <a:gd name="connsiteX126" fmla="*/ 2261467 w 3166946"/>
                <a:gd name="connsiteY126" fmla="*/ 2979605 h 3113979"/>
                <a:gd name="connsiteX127" fmla="*/ 2310533 w 3166946"/>
                <a:gd name="connsiteY127" fmla="*/ 2992987 h 3113979"/>
                <a:gd name="connsiteX128" fmla="*/ 2341756 w 3166946"/>
                <a:gd name="connsiteY128" fmla="*/ 2997447 h 3113979"/>
                <a:gd name="connsiteX129" fmla="*/ 2359598 w 3166946"/>
                <a:gd name="connsiteY129" fmla="*/ 3001908 h 3113979"/>
                <a:gd name="connsiteX130" fmla="*/ 2399742 w 3166946"/>
                <a:gd name="connsiteY130" fmla="*/ 3010829 h 3113979"/>
                <a:gd name="connsiteX131" fmla="*/ 2493413 w 3166946"/>
                <a:gd name="connsiteY131" fmla="*/ 3024210 h 3113979"/>
                <a:gd name="connsiteX132" fmla="*/ 2564780 w 3166946"/>
                <a:gd name="connsiteY132" fmla="*/ 3037592 h 3113979"/>
                <a:gd name="connsiteX133" fmla="*/ 2591543 w 3166946"/>
                <a:gd name="connsiteY133" fmla="*/ 3042052 h 3113979"/>
                <a:gd name="connsiteX134" fmla="*/ 2609385 w 3166946"/>
                <a:gd name="connsiteY134" fmla="*/ 3046513 h 3113979"/>
                <a:gd name="connsiteX135" fmla="*/ 2649530 w 3166946"/>
                <a:gd name="connsiteY135" fmla="*/ 3050973 h 3113979"/>
                <a:gd name="connsiteX136" fmla="*/ 2667372 w 3166946"/>
                <a:gd name="connsiteY136" fmla="*/ 3055434 h 3113979"/>
                <a:gd name="connsiteX137" fmla="*/ 2716437 w 3166946"/>
                <a:gd name="connsiteY137" fmla="*/ 3073276 h 3113979"/>
                <a:gd name="connsiteX138" fmla="*/ 2805647 w 3166946"/>
                <a:gd name="connsiteY138" fmla="*/ 3086657 h 3113979"/>
                <a:gd name="connsiteX139" fmla="*/ 2917159 w 3166946"/>
                <a:gd name="connsiteY139" fmla="*/ 3100039 h 3113979"/>
                <a:gd name="connsiteX140" fmla="*/ 3166946 w 3166946"/>
                <a:gd name="connsiteY140" fmla="*/ 3104499 h 3113979"/>
                <a:gd name="connsiteX0" fmla="*/ 0 w 3166946"/>
                <a:gd name="connsiteY0" fmla="*/ 3113420 h 3113979"/>
                <a:gd name="connsiteX1" fmla="*/ 80289 w 3166946"/>
                <a:gd name="connsiteY1" fmla="*/ 3108960 h 3113979"/>
                <a:gd name="connsiteX2" fmla="*/ 147196 w 3166946"/>
                <a:gd name="connsiteY2" fmla="*/ 3104499 h 3113979"/>
                <a:gd name="connsiteX3" fmla="*/ 249787 w 3166946"/>
                <a:gd name="connsiteY3" fmla="*/ 3104499 h 3113979"/>
                <a:gd name="connsiteX4" fmla="*/ 343457 w 3166946"/>
                <a:gd name="connsiteY4" fmla="*/ 3095578 h 3113979"/>
                <a:gd name="connsiteX5" fmla="*/ 428207 w 3166946"/>
                <a:gd name="connsiteY5" fmla="*/ 3100039 h 3113979"/>
                <a:gd name="connsiteX6" fmla="*/ 535259 w 3166946"/>
                <a:gd name="connsiteY6" fmla="*/ 3095578 h 3113979"/>
                <a:gd name="connsiteX7" fmla="*/ 593245 w 3166946"/>
                <a:gd name="connsiteY7" fmla="*/ 3113420 h 3113979"/>
                <a:gd name="connsiteX8" fmla="*/ 615547 w 3166946"/>
                <a:gd name="connsiteY8" fmla="*/ 3108960 h 3113979"/>
                <a:gd name="connsiteX9" fmla="*/ 646771 w 3166946"/>
                <a:gd name="connsiteY9" fmla="*/ 3100039 h 3113979"/>
                <a:gd name="connsiteX10" fmla="*/ 664613 w 3166946"/>
                <a:gd name="connsiteY10" fmla="*/ 3095578 h 3113979"/>
                <a:gd name="connsiteX11" fmla="*/ 700296 w 3166946"/>
                <a:gd name="connsiteY11" fmla="*/ 3077736 h 3113979"/>
                <a:gd name="connsiteX12" fmla="*/ 718138 w 3166946"/>
                <a:gd name="connsiteY12" fmla="*/ 3068815 h 3113979"/>
                <a:gd name="connsiteX13" fmla="*/ 731520 w 3166946"/>
                <a:gd name="connsiteY13" fmla="*/ 3064355 h 3113979"/>
                <a:gd name="connsiteX14" fmla="*/ 758283 w 3166946"/>
                <a:gd name="connsiteY14" fmla="*/ 3042052 h 3113979"/>
                <a:gd name="connsiteX15" fmla="*/ 767204 w 3166946"/>
                <a:gd name="connsiteY15" fmla="*/ 3015289 h 3113979"/>
                <a:gd name="connsiteX16" fmla="*/ 776125 w 3166946"/>
                <a:gd name="connsiteY16" fmla="*/ 3001908 h 3113979"/>
                <a:gd name="connsiteX17" fmla="*/ 780585 w 3166946"/>
                <a:gd name="connsiteY17" fmla="*/ 2975145 h 3113979"/>
                <a:gd name="connsiteX18" fmla="*/ 793967 w 3166946"/>
                <a:gd name="connsiteY18" fmla="*/ 2926080 h 3113979"/>
                <a:gd name="connsiteX19" fmla="*/ 802888 w 3166946"/>
                <a:gd name="connsiteY19" fmla="*/ 2868093 h 3113979"/>
                <a:gd name="connsiteX20" fmla="*/ 807348 w 3166946"/>
                <a:gd name="connsiteY20" fmla="*/ 2819028 h 3113979"/>
                <a:gd name="connsiteX21" fmla="*/ 820730 w 3166946"/>
                <a:gd name="connsiteY21" fmla="*/ 2752121 h 3113979"/>
                <a:gd name="connsiteX22" fmla="*/ 838572 w 3166946"/>
                <a:gd name="connsiteY22" fmla="*/ 2636148 h 3113979"/>
                <a:gd name="connsiteX23" fmla="*/ 847493 w 3166946"/>
                <a:gd name="connsiteY23" fmla="*/ 2538017 h 3113979"/>
                <a:gd name="connsiteX24" fmla="*/ 856414 w 3166946"/>
                <a:gd name="connsiteY24" fmla="*/ 2488952 h 3113979"/>
                <a:gd name="connsiteX25" fmla="*/ 860874 w 3166946"/>
                <a:gd name="connsiteY25" fmla="*/ 2435426 h 3113979"/>
                <a:gd name="connsiteX26" fmla="*/ 869795 w 3166946"/>
                <a:gd name="connsiteY26" fmla="*/ 2390821 h 3113979"/>
                <a:gd name="connsiteX27" fmla="*/ 874256 w 3166946"/>
                <a:gd name="connsiteY27" fmla="*/ 1993838 h 3113979"/>
                <a:gd name="connsiteX28" fmla="*/ 887637 w 3166946"/>
                <a:gd name="connsiteY28" fmla="*/ 1922470 h 3113979"/>
                <a:gd name="connsiteX29" fmla="*/ 892097 w 3166946"/>
                <a:gd name="connsiteY29" fmla="*/ 1877865 h 3113979"/>
                <a:gd name="connsiteX30" fmla="*/ 896558 w 3166946"/>
                <a:gd name="connsiteY30" fmla="*/ 1855563 h 3113979"/>
                <a:gd name="connsiteX31" fmla="*/ 909939 w 3166946"/>
                <a:gd name="connsiteY31" fmla="*/ 1770813 h 3113979"/>
                <a:gd name="connsiteX32" fmla="*/ 914400 w 3166946"/>
                <a:gd name="connsiteY32" fmla="*/ 1726208 h 3113979"/>
                <a:gd name="connsiteX33" fmla="*/ 923321 w 3166946"/>
                <a:gd name="connsiteY33" fmla="*/ 1708366 h 3113979"/>
                <a:gd name="connsiteX34" fmla="*/ 927781 w 3166946"/>
                <a:gd name="connsiteY34" fmla="*/ 1694985 h 3113979"/>
                <a:gd name="connsiteX35" fmla="*/ 945623 w 3166946"/>
                <a:gd name="connsiteY35" fmla="*/ 1632538 h 3113979"/>
                <a:gd name="connsiteX36" fmla="*/ 959005 w 3166946"/>
                <a:gd name="connsiteY36" fmla="*/ 1574552 h 3113979"/>
                <a:gd name="connsiteX37" fmla="*/ 994689 w 3166946"/>
                <a:gd name="connsiteY37" fmla="*/ 1458579 h 3113979"/>
                <a:gd name="connsiteX38" fmla="*/ 1016991 w 3166946"/>
                <a:gd name="connsiteY38" fmla="*/ 1364909 h 3113979"/>
                <a:gd name="connsiteX39" fmla="*/ 1101740 w 3166946"/>
                <a:gd name="connsiteY39" fmla="*/ 1182029 h 3113979"/>
                <a:gd name="connsiteX40" fmla="*/ 1119582 w 3166946"/>
                <a:gd name="connsiteY40" fmla="*/ 1137424 h 3113979"/>
                <a:gd name="connsiteX41" fmla="*/ 1141885 w 3166946"/>
                <a:gd name="connsiteY41" fmla="*/ 1092819 h 3113979"/>
                <a:gd name="connsiteX42" fmla="*/ 1182029 w 3166946"/>
                <a:gd name="connsiteY42" fmla="*/ 994688 h 3113979"/>
                <a:gd name="connsiteX43" fmla="*/ 1195411 w 3166946"/>
                <a:gd name="connsiteY43" fmla="*/ 954544 h 3113979"/>
                <a:gd name="connsiteX44" fmla="*/ 1208792 w 3166946"/>
                <a:gd name="connsiteY44" fmla="*/ 936702 h 3113979"/>
                <a:gd name="connsiteX45" fmla="*/ 1248936 w 3166946"/>
                <a:gd name="connsiteY45" fmla="*/ 838571 h 3113979"/>
                <a:gd name="connsiteX46" fmla="*/ 1257857 w 3166946"/>
                <a:gd name="connsiteY46" fmla="*/ 802887 h 3113979"/>
                <a:gd name="connsiteX47" fmla="*/ 1271239 w 3166946"/>
                <a:gd name="connsiteY47" fmla="*/ 776124 h 3113979"/>
                <a:gd name="connsiteX48" fmla="*/ 1298002 w 3166946"/>
                <a:gd name="connsiteY48" fmla="*/ 686915 h 3113979"/>
                <a:gd name="connsiteX49" fmla="*/ 1306923 w 3166946"/>
                <a:gd name="connsiteY49" fmla="*/ 669073 h 3113979"/>
                <a:gd name="connsiteX50" fmla="*/ 1315844 w 3166946"/>
                <a:gd name="connsiteY50" fmla="*/ 642310 h 3113979"/>
                <a:gd name="connsiteX51" fmla="*/ 1315844 w 3166946"/>
                <a:gd name="connsiteY51" fmla="*/ 423746 h 3113979"/>
                <a:gd name="connsiteX52" fmla="*/ 1298002 w 3166946"/>
                <a:gd name="connsiteY52" fmla="*/ 379141 h 3113979"/>
                <a:gd name="connsiteX53" fmla="*/ 1289081 w 3166946"/>
                <a:gd name="connsiteY53" fmla="*/ 352378 h 3113979"/>
                <a:gd name="connsiteX54" fmla="*/ 1271239 w 3166946"/>
                <a:gd name="connsiteY54" fmla="*/ 298852 h 3113979"/>
                <a:gd name="connsiteX55" fmla="*/ 1257857 w 3166946"/>
                <a:gd name="connsiteY55" fmla="*/ 258708 h 3113979"/>
                <a:gd name="connsiteX56" fmla="*/ 1244476 w 3166946"/>
                <a:gd name="connsiteY56" fmla="*/ 191801 h 3113979"/>
                <a:gd name="connsiteX57" fmla="*/ 1217713 w 3166946"/>
                <a:gd name="connsiteY57" fmla="*/ 129354 h 3113979"/>
                <a:gd name="connsiteX58" fmla="*/ 1213253 w 3166946"/>
                <a:gd name="connsiteY58" fmla="*/ 98130 h 3113979"/>
                <a:gd name="connsiteX59" fmla="*/ 1204332 w 3166946"/>
                <a:gd name="connsiteY59" fmla="*/ 62446 h 3113979"/>
                <a:gd name="connsiteX60" fmla="*/ 1213253 w 3166946"/>
                <a:gd name="connsiteY60" fmla="*/ 0 h 3113979"/>
                <a:gd name="connsiteX61" fmla="*/ 1226634 w 3166946"/>
                <a:gd name="connsiteY61" fmla="*/ 4460 h 3113979"/>
                <a:gd name="connsiteX62" fmla="*/ 1244476 w 3166946"/>
                <a:gd name="connsiteY62" fmla="*/ 17842 h 3113979"/>
                <a:gd name="connsiteX63" fmla="*/ 1271239 w 3166946"/>
                <a:gd name="connsiteY63" fmla="*/ 66907 h 3113979"/>
                <a:gd name="connsiteX64" fmla="*/ 1289081 w 3166946"/>
                <a:gd name="connsiteY64" fmla="*/ 102591 h 3113979"/>
                <a:gd name="connsiteX65" fmla="*/ 1298002 w 3166946"/>
                <a:gd name="connsiteY65" fmla="*/ 115972 h 3113979"/>
                <a:gd name="connsiteX66" fmla="*/ 1311383 w 3166946"/>
                <a:gd name="connsiteY66" fmla="*/ 151656 h 3113979"/>
                <a:gd name="connsiteX67" fmla="*/ 1315844 w 3166946"/>
                <a:gd name="connsiteY67" fmla="*/ 165038 h 3113979"/>
                <a:gd name="connsiteX68" fmla="*/ 1338146 w 3166946"/>
                <a:gd name="connsiteY68" fmla="*/ 205182 h 3113979"/>
                <a:gd name="connsiteX69" fmla="*/ 1360449 w 3166946"/>
                <a:gd name="connsiteY69" fmla="*/ 285471 h 3113979"/>
                <a:gd name="connsiteX70" fmla="*/ 1360449 w 3166946"/>
                <a:gd name="connsiteY70" fmla="*/ 285471 h 3113979"/>
                <a:gd name="connsiteX71" fmla="*/ 1387212 w 3166946"/>
                <a:gd name="connsiteY71" fmla="*/ 392523 h 3113979"/>
                <a:gd name="connsiteX72" fmla="*/ 1400593 w 3166946"/>
                <a:gd name="connsiteY72" fmla="*/ 450509 h 3113979"/>
                <a:gd name="connsiteX73" fmla="*/ 1396133 w 3166946"/>
                <a:gd name="connsiteY73" fmla="*/ 1097280 h 3113979"/>
                <a:gd name="connsiteX74" fmla="*/ 1391672 w 3166946"/>
                <a:gd name="connsiteY74" fmla="*/ 1132964 h 3113979"/>
                <a:gd name="connsiteX75" fmla="*/ 1378291 w 3166946"/>
                <a:gd name="connsiteY75" fmla="*/ 1195410 h 3113979"/>
                <a:gd name="connsiteX76" fmla="*/ 1364909 w 3166946"/>
                <a:gd name="connsiteY76" fmla="*/ 1293541 h 3113979"/>
                <a:gd name="connsiteX77" fmla="*/ 1355988 w 3166946"/>
                <a:gd name="connsiteY77" fmla="*/ 1306923 h 3113979"/>
                <a:gd name="connsiteX78" fmla="*/ 1347067 w 3166946"/>
                <a:gd name="connsiteY78" fmla="*/ 1342606 h 3113979"/>
                <a:gd name="connsiteX79" fmla="*/ 1342607 w 3166946"/>
                <a:gd name="connsiteY79" fmla="*/ 1355988 h 3113979"/>
                <a:gd name="connsiteX80" fmla="*/ 1329225 w 3166946"/>
                <a:gd name="connsiteY80" fmla="*/ 1400593 h 3113979"/>
                <a:gd name="connsiteX81" fmla="*/ 1324765 w 3166946"/>
                <a:gd name="connsiteY81" fmla="*/ 1418435 h 3113979"/>
                <a:gd name="connsiteX82" fmla="*/ 1311383 w 3166946"/>
                <a:gd name="connsiteY82" fmla="*/ 1463040 h 3113979"/>
                <a:gd name="connsiteX83" fmla="*/ 1298002 w 3166946"/>
                <a:gd name="connsiteY83" fmla="*/ 1529947 h 3113979"/>
                <a:gd name="connsiteX84" fmla="*/ 1289081 w 3166946"/>
                <a:gd name="connsiteY84" fmla="*/ 1556710 h 3113979"/>
                <a:gd name="connsiteX85" fmla="*/ 1275699 w 3166946"/>
                <a:gd name="connsiteY85" fmla="*/ 1605775 h 3113979"/>
                <a:gd name="connsiteX86" fmla="*/ 1271239 w 3166946"/>
                <a:gd name="connsiteY86" fmla="*/ 1628078 h 3113979"/>
                <a:gd name="connsiteX87" fmla="*/ 1257857 w 3166946"/>
                <a:gd name="connsiteY87" fmla="*/ 1690524 h 3113979"/>
                <a:gd name="connsiteX88" fmla="*/ 1248936 w 3166946"/>
                <a:gd name="connsiteY88" fmla="*/ 2114271 h 3113979"/>
                <a:gd name="connsiteX89" fmla="*/ 1248936 w 3166946"/>
                <a:gd name="connsiteY89" fmla="*/ 2225783 h 3113979"/>
                <a:gd name="connsiteX90" fmla="*/ 1271239 w 3166946"/>
                <a:gd name="connsiteY90" fmla="*/ 2283769 h 3113979"/>
                <a:gd name="connsiteX91" fmla="*/ 1280160 w 3166946"/>
                <a:gd name="connsiteY91" fmla="*/ 2297151 h 3113979"/>
                <a:gd name="connsiteX92" fmla="*/ 1298002 w 3166946"/>
                <a:gd name="connsiteY92" fmla="*/ 2332835 h 3113979"/>
                <a:gd name="connsiteX93" fmla="*/ 1329225 w 3166946"/>
                <a:gd name="connsiteY93" fmla="*/ 2377440 h 3113979"/>
                <a:gd name="connsiteX94" fmla="*/ 1360449 w 3166946"/>
                <a:gd name="connsiteY94" fmla="*/ 2422044 h 3113979"/>
                <a:gd name="connsiteX95" fmla="*/ 1391672 w 3166946"/>
                <a:gd name="connsiteY95" fmla="*/ 2453268 h 3113979"/>
                <a:gd name="connsiteX96" fmla="*/ 1405054 w 3166946"/>
                <a:gd name="connsiteY96" fmla="*/ 2466649 h 3113979"/>
                <a:gd name="connsiteX97" fmla="*/ 1422896 w 3166946"/>
                <a:gd name="connsiteY97" fmla="*/ 2493412 h 3113979"/>
                <a:gd name="connsiteX98" fmla="*/ 1463040 w 3166946"/>
                <a:gd name="connsiteY98" fmla="*/ 2529096 h 3113979"/>
                <a:gd name="connsiteX99" fmla="*/ 1476421 w 3166946"/>
                <a:gd name="connsiteY99" fmla="*/ 2546938 h 3113979"/>
                <a:gd name="connsiteX100" fmla="*/ 1494263 w 3166946"/>
                <a:gd name="connsiteY100" fmla="*/ 2560320 h 3113979"/>
                <a:gd name="connsiteX101" fmla="*/ 1543329 w 3166946"/>
                <a:gd name="connsiteY101" fmla="*/ 2618306 h 3113979"/>
                <a:gd name="connsiteX102" fmla="*/ 1579013 w 3166946"/>
                <a:gd name="connsiteY102" fmla="*/ 2649529 h 3113979"/>
                <a:gd name="connsiteX103" fmla="*/ 1619157 w 3166946"/>
                <a:gd name="connsiteY103" fmla="*/ 2685213 h 3113979"/>
                <a:gd name="connsiteX104" fmla="*/ 1703906 w 3166946"/>
                <a:gd name="connsiteY104" fmla="*/ 2734279 h 3113979"/>
                <a:gd name="connsiteX105" fmla="*/ 1752972 w 3166946"/>
                <a:gd name="connsiteY105" fmla="*/ 2761042 h 3113979"/>
                <a:gd name="connsiteX106" fmla="*/ 1779735 w 3166946"/>
                <a:gd name="connsiteY106" fmla="*/ 2765502 h 3113979"/>
                <a:gd name="connsiteX107" fmla="*/ 1793116 w 3166946"/>
                <a:gd name="connsiteY107" fmla="*/ 2774423 h 3113979"/>
                <a:gd name="connsiteX108" fmla="*/ 1846642 w 3166946"/>
                <a:gd name="connsiteY108" fmla="*/ 2787804 h 3113979"/>
                <a:gd name="connsiteX109" fmla="*/ 1868944 w 3166946"/>
                <a:gd name="connsiteY109" fmla="*/ 2801186 h 3113979"/>
                <a:gd name="connsiteX110" fmla="*/ 1882326 w 3166946"/>
                <a:gd name="connsiteY110" fmla="*/ 2810107 h 3113979"/>
                <a:gd name="connsiteX111" fmla="*/ 1918010 w 3166946"/>
                <a:gd name="connsiteY111" fmla="*/ 2827949 h 3113979"/>
                <a:gd name="connsiteX112" fmla="*/ 1931391 w 3166946"/>
                <a:gd name="connsiteY112" fmla="*/ 2836870 h 3113979"/>
                <a:gd name="connsiteX113" fmla="*/ 1971536 w 3166946"/>
                <a:gd name="connsiteY113" fmla="*/ 2850251 h 3113979"/>
                <a:gd name="connsiteX114" fmla="*/ 2016140 w 3166946"/>
                <a:gd name="connsiteY114" fmla="*/ 2872554 h 3113979"/>
                <a:gd name="connsiteX115" fmla="*/ 2029522 w 3166946"/>
                <a:gd name="connsiteY115" fmla="*/ 2877014 h 3113979"/>
                <a:gd name="connsiteX116" fmla="*/ 2074127 w 3166946"/>
                <a:gd name="connsiteY116" fmla="*/ 2899317 h 3113979"/>
                <a:gd name="connsiteX117" fmla="*/ 2087508 w 3166946"/>
                <a:gd name="connsiteY117" fmla="*/ 2903777 h 3113979"/>
                <a:gd name="connsiteX118" fmla="*/ 2109811 w 3166946"/>
                <a:gd name="connsiteY118" fmla="*/ 2917159 h 3113979"/>
                <a:gd name="connsiteX119" fmla="*/ 2123192 w 3166946"/>
                <a:gd name="connsiteY119" fmla="*/ 2921619 h 3113979"/>
                <a:gd name="connsiteX120" fmla="*/ 2141034 w 3166946"/>
                <a:gd name="connsiteY120" fmla="*/ 2930540 h 3113979"/>
                <a:gd name="connsiteX121" fmla="*/ 2154416 w 3166946"/>
                <a:gd name="connsiteY121" fmla="*/ 2935001 h 3113979"/>
                <a:gd name="connsiteX122" fmla="*/ 2190099 w 3166946"/>
                <a:gd name="connsiteY122" fmla="*/ 2948382 h 3113979"/>
                <a:gd name="connsiteX123" fmla="*/ 2230244 w 3166946"/>
                <a:gd name="connsiteY123" fmla="*/ 2966224 h 3113979"/>
                <a:gd name="connsiteX124" fmla="*/ 2243625 w 3166946"/>
                <a:gd name="connsiteY124" fmla="*/ 2970684 h 3113979"/>
                <a:gd name="connsiteX125" fmla="*/ 2261467 w 3166946"/>
                <a:gd name="connsiteY125" fmla="*/ 2979605 h 3113979"/>
                <a:gd name="connsiteX126" fmla="*/ 2310533 w 3166946"/>
                <a:gd name="connsiteY126" fmla="*/ 2992987 h 3113979"/>
                <a:gd name="connsiteX127" fmla="*/ 2341756 w 3166946"/>
                <a:gd name="connsiteY127" fmla="*/ 2997447 h 3113979"/>
                <a:gd name="connsiteX128" fmla="*/ 2359598 w 3166946"/>
                <a:gd name="connsiteY128" fmla="*/ 3001908 h 3113979"/>
                <a:gd name="connsiteX129" fmla="*/ 2399742 w 3166946"/>
                <a:gd name="connsiteY129" fmla="*/ 3010829 h 3113979"/>
                <a:gd name="connsiteX130" fmla="*/ 2493413 w 3166946"/>
                <a:gd name="connsiteY130" fmla="*/ 3024210 h 3113979"/>
                <a:gd name="connsiteX131" fmla="*/ 2564780 w 3166946"/>
                <a:gd name="connsiteY131" fmla="*/ 3037592 h 3113979"/>
                <a:gd name="connsiteX132" fmla="*/ 2591543 w 3166946"/>
                <a:gd name="connsiteY132" fmla="*/ 3042052 h 3113979"/>
                <a:gd name="connsiteX133" fmla="*/ 2609385 w 3166946"/>
                <a:gd name="connsiteY133" fmla="*/ 3046513 h 3113979"/>
                <a:gd name="connsiteX134" fmla="*/ 2649530 w 3166946"/>
                <a:gd name="connsiteY134" fmla="*/ 3050973 h 3113979"/>
                <a:gd name="connsiteX135" fmla="*/ 2667372 w 3166946"/>
                <a:gd name="connsiteY135" fmla="*/ 3055434 h 3113979"/>
                <a:gd name="connsiteX136" fmla="*/ 2716437 w 3166946"/>
                <a:gd name="connsiteY136" fmla="*/ 3073276 h 3113979"/>
                <a:gd name="connsiteX137" fmla="*/ 2805647 w 3166946"/>
                <a:gd name="connsiteY137" fmla="*/ 3086657 h 3113979"/>
                <a:gd name="connsiteX138" fmla="*/ 2917159 w 3166946"/>
                <a:gd name="connsiteY138" fmla="*/ 3100039 h 3113979"/>
                <a:gd name="connsiteX139" fmla="*/ 3166946 w 3166946"/>
                <a:gd name="connsiteY139" fmla="*/ 3104499 h 3113979"/>
                <a:gd name="connsiteX0" fmla="*/ 0 w 3166946"/>
                <a:gd name="connsiteY0" fmla="*/ 3113420 h 3113979"/>
                <a:gd name="connsiteX1" fmla="*/ 80289 w 3166946"/>
                <a:gd name="connsiteY1" fmla="*/ 3108960 h 3113979"/>
                <a:gd name="connsiteX2" fmla="*/ 147196 w 3166946"/>
                <a:gd name="connsiteY2" fmla="*/ 3104499 h 3113979"/>
                <a:gd name="connsiteX3" fmla="*/ 249787 w 3166946"/>
                <a:gd name="connsiteY3" fmla="*/ 3104499 h 3113979"/>
                <a:gd name="connsiteX4" fmla="*/ 343457 w 3166946"/>
                <a:gd name="connsiteY4" fmla="*/ 3095578 h 3113979"/>
                <a:gd name="connsiteX5" fmla="*/ 428207 w 3166946"/>
                <a:gd name="connsiteY5" fmla="*/ 3100039 h 3113979"/>
                <a:gd name="connsiteX6" fmla="*/ 535259 w 3166946"/>
                <a:gd name="connsiteY6" fmla="*/ 3095578 h 3113979"/>
                <a:gd name="connsiteX7" fmla="*/ 593245 w 3166946"/>
                <a:gd name="connsiteY7" fmla="*/ 3113420 h 3113979"/>
                <a:gd name="connsiteX8" fmla="*/ 615547 w 3166946"/>
                <a:gd name="connsiteY8" fmla="*/ 3108960 h 3113979"/>
                <a:gd name="connsiteX9" fmla="*/ 646771 w 3166946"/>
                <a:gd name="connsiteY9" fmla="*/ 3100039 h 3113979"/>
                <a:gd name="connsiteX10" fmla="*/ 664613 w 3166946"/>
                <a:gd name="connsiteY10" fmla="*/ 3095578 h 3113979"/>
                <a:gd name="connsiteX11" fmla="*/ 700296 w 3166946"/>
                <a:gd name="connsiteY11" fmla="*/ 3077736 h 3113979"/>
                <a:gd name="connsiteX12" fmla="*/ 718138 w 3166946"/>
                <a:gd name="connsiteY12" fmla="*/ 3068815 h 3113979"/>
                <a:gd name="connsiteX13" fmla="*/ 731520 w 3166946"/>
                <a:gd name="connsiteY13" fmla="*/ 3064355 h 3113979"/>
                <a:gd name="connsiteX14" fmla="*/ 758283 w 3166946"/>
                <a:gd name="connsiteY14" fmla="*/ 3042052 h 3113979"/>
                <a:gd name="connsiteX15" fmla="*/ 767204 w 3166946"/>
                <a:gd name="connsiteY15" fmla="*/ 3015289 h 3113979"/>
                <a:gd name="connsiteX16" fmla="*/ 776125 w 3166946"/>
                <a:gd name="connsiteY16" fmla="*/ 3001908 h 3113979"/>
                <a:gd name="connsiteX17" fmla="*/ 780585 w 3166946"/>
                <a:gd name="connsiteY17" fmla="*/ 2975145 h 3113979"/>
                <a:gd name="connsiteX18" fmla="*/ 793967 w 3166946"/>
                <a:gd name="connsiteY18" fmla="*/ 2926080 h 3113979"/>
                <a:gd name="connsiteX19" fmla="*/ 802888 w 3166946"/>
                <a:gd name="connsiteY19" fmla="*/ 2868093 h 3113979"/>
                <a:gd name="connsiteX20" fmla="*/ 807348 w 3166946"/>
                <a:gd name="connsiteY20" fmla="*/ 2819028 h 3113979"/>
                <a:gd name="connsiteX21" fmla="*/ 820730 w 3166946"/>
                <a:gd name="connsiteY21" fmla="*/ 2752121 h 3113979"/>
                <a:gd name="connsiteX22" fmla="*/ 838572 w 3166946"/>
                <a:gd name="connsiteY22" fmla="*/ 2636148 h 3113979"/>
                <a:gd name="connsiteX23" fmla="*/ 847493 w 3166946"/>
                <a:gd name="connsiteY23" fmla="*/ 2538017 h 3113979"/>
                <a:gd name="connsiteX24" fmla="*/ 856414 w 3166946"/>
                <a:gd name="connsiteY24" fmla="*/ 2488952 h 3113979"/>
                <a:gd name="connsiteX25" fmla="*/ 860874 w 3166946"/>
                <a:gd name="connsiteY25" fmla="*/ 2435426 h 3113979"/>
                <a:gd name="connsiteX26" fmla="*/ 869795 w 3166946"/>
                <a:gd name="connsiteY26" fmla="*/ 2390821 h 3113979"/>
                <a:gd name="connsiteX27" fmla="*/ 874256 w 3166946"/>
                <a:gd name="connsiteY27" fmla="*/ 1993838 h 3113979"/>
                <a:gd name="connsiteX28" fmla="*/ 887637 w 3166946"/>
                <a:gd name="connsiteY28" fmla="*/ 1922470 h 3113979"/>
                <a:gd name="connsiteX29" fmla="*/ 892097 w 3166946"/>
                <a:gd name="connsiteY29" fmla="*/ 1877865 h 3113979"/>
                <a:gd name="connsiteX30" fmla="*/ 896558 w 3166946"/>
                <a:gd name="connsiteY30" fmla="*/ 1855563 h 3113979"/>
                <a:gd name="connsiteX31" fmla="*/ 909939 w 3166946"/>
                <a:gd name="connsiteY31" fmla="*/ 1770813 h 3113979"/>
                <a:gd name="connsiteX32" fmla="*/ 914400 w 3166946"/>
                <a:gd name="connsiteY32" fmla="*/ 1726208 h 3113979"/>
                <a:gd name="connsiteX33" fmla="*/ 923321 w 3166946"/>
                <a:gd name="connsiteY33" fmla="*/ 1708366 h 3113979"/>
                <a:gd name="connsiteX34" fmla="*/ 927781 w 3166946"/>
                <a:gd name="connsiteY34" fmla="*/ 1694985 h 3113979"/>
                <a:gd name="connsiteX35" fmla="*/ 945623 w 3166946"/>
                <a:gd name="connsiteY35" fmla="*/ 1632538 h 3113979"/>
                <a:gd name="connsiteX36" fmla="*/ 959005 w 3166946"/>
                <a:gd name="connsiteY36" fmla="*/ 1574552 h 3113979"/>
                <a:gd name="connsiteX37" fmla="*/ 994689 w 3166946"/>
                <a:gd name="connsiteY37" fmla="*/ 1458579 h 3113979"/>
                <a:gd name="connsiteX38" fmla="*/ 1016991 w 3166946"/>
                <a:gd name="connsiteY38" fmla="*/ 1364909 h 3113979"/>
                <a:gd name="connsiteX39" fmla="*/ 1101740 w 3166946"/>
                <a:gd name="connsiteY39" fmla="*/ 1182029 h 3113979"/>
                <a:gd name="connsiteX40" fmla="*/ 1119582 w 3166946"/>
                <a:gd name="connsiteY40" fmla="*/ 1137424 h 3113979"/>
                <a:gd name="connsiteX41" fmla="*/ 1141885 w 3166946"/>
                <a:gd name="connsiteY41" fmla="*/ 1092819 h 3113979"/>
                <a:gd name="connsiteX42" fmla="*/ 1182029 w 3166946"/>
                <a:gd name="connsiteY42" fmla="*/ 994688 h 3113979"/>
                <a:gd name="connsiteX43" fmla="*/ 1195411 w 3166946"/>
                <a:gd name="connsiteY43" fmla="*/ 954544 h 3113979"/>
                <a:gd name="connsiteX44" fmla="*/ 1208792 w 3166946"/>
                <a:gd name="connsiteY44" fmla="*/ 936702 h 3113979"/>
                <a:gd name="connsiteX45" fmla="*/ 1248936 w 3166946"/>
                <a:gd name="connsiteY45" fmla="*/ 838571 h 3113979"/>
                <a:gd name="connsiteX46" fmla="*/ 1257857 w 3166946"/>
                <a:gd name="connsiteY46" fmla="*/ 802887 h 3113979"/>
                <a:gd name="connsiteX47" fmla="*/ 1271239 w 3166946"/>
                <a:gd name="connsiteY47" fmla="*/ 776124 h 3113979"/>
                <a:gd name="connsiteX48" fmla="*/ 1298002 w 3166946"/>
                <a:gd name="connsiteY48" fmla="*/ 686915 h 3113979"/>
                <a:gd name="connsiteX49" fmla="*/ 1306923 w 3166946"/>
                <a:gd name="connsiteY49" fmla="*/ 669073 h 3113979"/>
                <a:gd name="connsiteX50" fmla="*/ 1315844 w 3166946"/>
                <a:gd name="connsiteY50" fmla="*/ 642310 h 3113979"/>
                <a:gd name="connsiteX51" fmla="*/ 1315844 w 3166946"/>
                <a:gd name="connsiteY51" fmla="*/ 423746 h 3113979"/>
                <a:gd name="connsiteX52" fmla="*/ 1298002 w 3166946"/>
                <a:gd name="connsiteY52" fmla="*/ 379141 h 3113979"/>
                <a:gd name="connsiteX53" fmla="*/ 1289081 w 3166946"/>
                <a:gd name="connsiteY53" fmla="*/ 352378 h 3113979"/>
                <a:gd name="connsiteX54" fmla="*/ 1271239 w 3166946"/>
                <a:gd name="connsiteY54" fmla="*/ 298852 h 3113979"/>
                <a:gd name="connsiteX55" fmla="*/ 1257857 w 3166946"/>
                <a:gd name="connsiteY55" fmla="*/ 258708 h 3113979"/>
                <a:gd name="connsiteX56" fmla="*/ 1244476 w 3166946"/>
                <a:gd name="connsiteY56" fmla="*/ 191801 h 3113979"/>
                <a:gd name="connsiteX57" fmla="*/ 1217713 w 3166946"/>
                <a:gd name="connsiteY57" fmla="*/ 129354 h 3113979"/>
                <a:gd name="connsiteX58" fmla="*/ 1204332 w 3166946"/>
                <a:gd name="connsiteY58" fmla="*/ 62446 h 3113979"/>
                <a:gd name="connsiteX59" fmla="*/ 1213253 w 3166946"/>
                <a:gd name="connsiteY59" fmla="*/ 0 h 3113979"/>
                <a:gd name="connsiteX60" fmla="*/ 1226634 w 3166946"/>
                <a:gd name="connsiteY60" fmla="*/ 4460 h 3113979"/>
                <a:gd name="connsiteX61" fmla="*/ 1244476 w 3166946"/>
                <a:gd name="connsiteY61" fmla="*/ 17842 h 3113979"/>
                <a:gd name="connsiteX62" fmla="*/ 1271239 w 3166946"/>
                <a:gd name="connsiteY62" fmla="*/ 66907 h 3113979"/>
                <a:gd name="connsiteX63" fmla="*/ 1289081 w 3166946"/>
                <a:gd name="connsiteY63" fmla="*/ 102591 h 3113979"/>
                <a:gd name="connsiteX64" fmla="*/ 1298002 w 3166946"/>
                <a:gd name="connsiteY64" fmla="*/ 115972 h 3113979"/>
                <a:gd name="connsiteX65" fmla="*/ 1311383 w 3166946"/>
                <a:gd name="connsiteY65" fmla="*/ 151656 h 3113979"/>
                <a:gd name="connsiteX66" fmla="*/ 1315844 w 3166946"/>
                <a:gd name="connsiteY66" fmla="*/ 165038 h 3113979"/>
                <a:gd name="connsiteX67" fmla="*/ 1338146 w 3166946"/>
                <a:gd name="connsiteY67" fmla="*/ 205182 h 3113979"/>
                <a:gd name="connsiteX68" fmla="*/ 1360449 w 3166946"/>
                <a:gd name="connsiteY68" fmla="*/ 285471 h 3113979"/>
                <a:gd name="connsiteX69" fmla="*/ 1360449 w 3166946"/>
                <a:gd name="connsiteY69" fmla="*/ 285471 h 3113979"/>
                <a:gd name="connsiteX70" fmla="*/ 1387212 w 3166946"/>
                <a:gd name="connsiteY70" fmla="*/ 392523 h 3113979"/>
                <a:gd name="connsiteX71" fmla="*/ 1400593 w 3166946"/>
                <a:gd name="connsiteY71" fmla="*/ 450509 h 3113979"/>
                <a:gd name="connsiteX72" fmla="*/ 1396133 w 3166946"/>
                <a:gd name="connsiteY72" fmla="*/ 1097280 h 3113979"/>
                <a:gd name="connsiteX73" fmla="*/ 1391672 w 3166946"/>
                <a:gd name="connsiteY73" fmla="*/ 1132964 h 3113979"/>
                <a:gd name="connsiteX74" fmla="*/ 1378291 w 3166946"/>
                <a:gd name="connsiteY74" fmla="*/ 1195410 h 3113979"/>
                <a:gd name="connsiteX75" fmla="*/ 1364909 w 3166946"/>
                <a:gd name="connsiteY75" fmla="*/ 1293541 h 3113979"/>
                <a:gd name="connsiteX76" fmla="*/ 1355988 w 3166946"/>
                <a:gd name="connsiteY76" fmla="*/ 1306923 h 3113979"/>
                <a:gd name="connsiteX77" fmla="*/ 1347067 w 3166946"/>
                <a:gd name="connsiteY77" fmla="*/ 1342606 h 3113979"/>
                <a:gd name="connsiteX78" fmla="*/ 1342607 w 3166946"/>
                <a:gd name="connsiteY78" fmla="*/ 1355988 h 3113979"/>
                <a:gd name="connsiteX79" fmla="*/ 1329225 w 3166946"/>
                <a:gd name="connsiteY79" fmla="*/ 1400593 h 3113979"/>
                <a:gd name="connsiteX80" fmla="*/ 1324765 w 3166946"/>
                <a:gd name="connsiteY80" fmla="*/ 1418435 h 3113979"/>
                <a:gd name="connsiteX81" fmla="*/ 1311383 w 3166946"/>
                <a:gd name="connsiteY81" fmla="*/ 1463040 h 3113979"/>
                <a:gd name="connsiteX82" fmla="*/ 1298002 w 3166946"/>
                <a:gd name="connsiteY82" fmla="*/ 1529947 h 3113979"/>
                <a:gd name="connsiteX83" fmla="*/ 1289081 w 3166946"/>
                <a:gd name="connsiteY83" fmla="*/ 1556710 h 3113979"/>
                <a:gd name="connsiteX84" fmla="*/ 1275699 w 3166946"/>
                <a:gd name="connsiteY84" fmla="*/ 1605775 h 3113979"/>
                <a:gd name="connsiteX85" fmla="*/ 1271239 w 3166946"/>
                <a:gd name="connsiteY85" fmla="*/ 1628078 h 3113979"/>
                <a:gd name="connsiteX86" fmla="*/ 1257857 w 3166946"/>
                <a:gd name="connsiteY86" fmla="*/ 1690524 h 3113979"/>
                <a:gd name="connsiteX87" fmla="*/ 1248936 w 3166946"/>
                <a:gd name="connsiteY87" fmla="*/ 2114271 h 3113979"/>
                <a:gd name="connsiteX88" fmla="*/ 1248936 w 3166946"/>
                <a:gd name="connsiteY88" fmla="*/ 2225783 h 3113979"/>
                <a:gd name="connsiteX89" fmla="*/ 1271239 w 3166946"/>
                <a:gd name="connsiteY89" fmla="*/ 2283769 h 3113979"/>
                <a:gd name="connsiteX90" fmla="*/ 1280160 w 3166946"/>
                <a:gd name="connsiteY90" fmla="*/ 2297151 h 3113979"/>
                <a:gd name="connsiteX91" fmla="*/ 1298002 w 3166946"/>
                <a:gd name="connsiteY91" fmla="*/ 2332835 h 3113979"/>
                <a:gd name="connsiteX92" fmla="*/ 1329225 w 3166946"/>
                <a:gd name="connsiteY92" fmla="*/ 2377440 h 3113979"/>
                <a:gd name="connsiteX93" fmla="*/ 1360449 w 3166946"/>
                <a:gd name="connsiteY93" fmla="*/ 2422044 h 3113979"/>
                <a:gd name="connsiteX94" fmla="*/ 1391672 w 3166946"/>
                <a:gd name="connsiteY94" fmla="*/ 2453268 h 3113979"/>
                <a:gd name="connsiteX95" fmla="*/ 1405054 w 3166946"/>
                <a:gd name="connsiteY95" fmla="*/ 2466649 h 3113979"/>
                <a:gd name="connsiteX96" fmla="*/ 1422896 w 3166946"/>
                <a:gd name="connsiteY96" fmla="*/ 2493412 h 3113979"/>
                <a:gd name="connsiteX97" fmla="*/ 1463040 w 3166946"/>
                <a:gd name="connsiteY97" fmla="*/ 2529096 h 3113979"/>
                <a:gd name="connsiteX98" fmla="*/ 1476421 w 3166946"/>
                <a:gd name="connsiteY98" fmla="*/ 2546938 h 3113979"/>
                <a:gd name="connsiteX99" fmla="*/ 1494263 w 3166946"/>
                <a:gd name="connsiteY99" fmla="*/ 2560320 h 3113979"/>
                <a:gd name="connsiteX100" fmla="*/ 1543329 w 3166946"/>
                <a:gd name="connsiteY100" fmla="*/ 2618306 h 3113979"/>
                <a:gd name="connsiteX101" fmla="*/ 1579013 w 3166946"/>
                <a:gd name="connsiteY101" fmla="*/ 2649529 h 3113979"/>
                <a:gd name="connsiteX102" fmla="*/ 1619157 w 3166946"/>
                <a:gd name="connsiteY102" fmla="*/ 2685213 h 3113979"/>
                <a:gd name="connsiteX103" fmla="*/ 1703906 w 3166946"/>
                <a:gd name="connsiteY103" fmla="*/ 2734279 h 3113979"/>
                <a:gd name="connsiteX104" fmla="*/ 1752972 w 3166946"/>
                <a:gd name="connsiteY104" fmla="*/ 2761042 h 3113979"/>
                <a:gd name="connsiteX105" fmla="*/ 1779735 w 3166946"/>
                <a:gd name="connsiteY105" fmla="*/ 2765502 h 3113979"/>
                <a:gd name="connsiteX106" fmla="*/ 1793116 w 3166946"/>
                <a:gd name="connsiteY106" fmla="*/ 2774423 h 3113979"/>
                <a:gd name="connsiteX107" fmla="*/ 1846642 w 3166946"/>
                <a:gd name="connsiteY107" fmla="*/ 2787804 h 3113979"/>
                <a:gd name="connsiteX108" fmla="*/ 1868944 w 3166946"/>
                <a:gd name="connsiteY108" fmla="*/ 2801186 h 3113979"/>
                <a:gd name="connsiteX109" fmla="*/ 1882326 w 3166946"/>
                <a:gd name="connsiteY109" fmla="*/ 2810107 h 3113979"/>
                <a:gd name="connsiteX110" fmla="*/ 1918010 w 3166946"/>
                <a:gd name="connsiteY110" fmla="*/ 2827949 h 3113979"/>
                <a:gd name="connsiteX111" fmla="*/ 1931391 w 3166946"/>
                <a:gd name="connsiteY111" fmla="*/ 2836870 h 3113979"/>
                <a:gd name="connsiteX112" fmla="*/ 1971536 w 3166946"/>
                <a:gd name="connsiteY112" fmla="*/ 2850251 h 3113979"/>
                <a:gd name="connsiteX113" fmla="*/ 2016140 w 3166946"/>
                <a:gd name="connsiteY113" fmla="*/ 2872554 h 3113979"/>
                <a:gd name="connsiteX114" fmla="*/ 2029522 w 3166946"/>
                <a:gd name="connsiteY114" fmla="*/ 2877014 h 3113979"/>
                <a:gd name="connsiteX115" fmla="*/ 2074127 w 3166946"/>
                <a:gd name="connsiteY115" fmla="*/ 2899317 h 3113979"/>
                <a:gd name="connsiteX116" fmla="*/ 2087508 w 3166946"/>
                <a:gd name="connsiteY116" fmla="*/ 2903777 h 3113979"/>
                <a:gd name="connsiteX117" fmla="*/ 2109811 w 3166946"/>
                <a:gd name="connsiteY117" fmla="*/ 2917159 h 3113979"/>
                <a:gd name="connsiteX118" fmla="*/ 2123192 w 3166946"/>
                <a:gd name="connsiteY118" fmla="*/ 2921619 h 3113979"/>
                <a:gd name="connsiteX119" fmla="*/ 2141034 w 3166946"/>
                <a:gd name="connsiteY119" fmla="*/ 2930540 h 3113979"/>
                <a:gd name="connsiteX120" fmla="*/ 2154416 w 3166946"/>
                <a:gd name="connsiteY120" fmla="*/ 2935001 h 3113979"/>
                <a:gd name="connsiteX121" fmla="*/ 2190099 w 3166946"/>
                <a:gd name="connsiteY121" fmla="*/ 2948382 h 3113979"/>
                <a:gd name="connsiteX122" fmla="*/ 2230244 w 3166946"/>
                <a:gd name="connsiteY122" fmla="*/ 2966224 h 3113979"/>
                <a:gd name="connsiteX123" fmla="*/ 2243625 w 3166946"/>
                <a:gd name="connsiteY123" fmla="*/ 2970684 h 3113979"/>
                <a:gd name="connsiteX124" fmla="*/ 2261467 w 3166946"/>
                <a:gd name="connsiteY124" fmla="*/ 2979605 h 3113979"/>
                <a:gd name="connsiteX125" fmla="*/ 2310533 w 3166946"/>
                <a:gd name="connsiteY125" fmla="*/ 2992987 h 3113979"/>
                <a:gd name="connsiteX126" fmla="*/ 2341756 w 3166946"/>
                <a:gd name="connsiteY126" fmla="*/ 2997447 h 3113979"/>
                <a:gd name="connsiteX127" fmla="*/ 2359598 w 3166946"/>
                <a:gd name="connsiteY127" fmla="*/ 3001908 h 3113979"/>
                <a:gd name="connsiteX128" fmla="*/ 2399742 w 3166946"/>
                <a:gd name="connsiteY128" fmla="*/ 3010829 h 3113979"/>
                <a:gd name="connsiteX129" fmla="*/ 2493413 w 3166946"/>
                <a:gd name="connsiteY129" fmla="*/ 3024210 h 3113979"/>
                <a:gd name="connsiteX130" fmla="*/ 2564780 w 3166946"/>
                <a:gd name="connsiteY130" fmla="*/ 3037592 h 3113979"/>
                <a:gd name="connsiteX131" fmla="*/ 2591543 w 3166946"/>
                <a:gd name="connsiteY131" fmla="*/ 3042052 h 3113979"/>
                <a:gd name="connsiteX132" fmla="*/ 2609385 w 3166946"/>
                <a:gd name="connsiteY132" fmla="*/ 3046513 h 3113979"/>
                <a:gd name="connsiteX133" fmla="*/ 2649530 w 3166946"/>
                <a:gd name="connsiteY133" fmla="*/ 3050973 h 3113979"/>
                <a:gd name="connsiteX134" fmla="*/ 2667372 w 3166946"/>
                <a:gd name="connsiteY134" fmla="*/ 3055434 h 3113979"/>
                <a:gd name="connsiteX135" fmla="*/ 2716437 w 3166946"/>
                <a:gd name="connsiteY135" fmla="*/ 3073276 h 3113979"/>
                <a:gd name="connsiteX136" fmla="*/ 2805647 w 3166946"/>
                <a:gd name="connsiteY136" fmla="*/ 3086657 h 3113979"/>
                <a:gd name="connsiteX137" fmla="*/ 2917159 w 3166946"/>
                <a:gd name="connsiteY137" fmla="*/ 3100039 h 3113979"/>
                <a:gd name="connsiteX138" fmla="*/ 3166946 w 3166946"/>
                <a:gd name="connsiteY138" fmla="*/ 3104499 h 3113979"/>
                <a:gd name="connsiteX0" fmla="*/ 0 w 3166946"/>
                <a:gd name="connsiteY0" fmla="*/ 3115491 h 3116050"/>
                <a:gd name="connsiteX1" fmla="*/ 80289 w 3166946"/>
                <a:gd name="connsiteY1" fmla="*/ 3111031 h 3116050"/>
                <a:gd name="connsiteX2" fmla="*/ 147196 w 3166946"/>
                <a:gd name="connsiteY2" fmla="*/ 3106570 h 3116050"/>
                <a:gd name="connsiteX3" fmla="*/ 249787 w 3166946"/>
                <a:gd name="connsiteY3" fmla="*/ 3106570 h 3116050"/>
                <a:gd name="connsiteX4" fmla="*/ 343457 w 3166946"/>
                <a:gd name="connsiteY4" fmla="*/ 3097649 h 3116050"/>
                <a:gd name="connsiteX5" fmla="*/ 428207 w 3166946"/>
                <a:gd name="connsiteY5" fmla="*/ 3102110 h 3116050"/>
                <a:gd name="connsiteX6" fmla="*/ 535259 w 3166946"/>
                <a:gd name="connsiteY6" fmla="*/ 3097649 h 3116050"/>
                <a:gd name="connsiteX7" fmla="*/ 593245 w 3166946"/>
                <a:gd name="connsiteY7" fmla="*/ 3115491 h 3116050"/>
                <a:gd name="connsiteX8" fmla="*/ 615547 w 3166946"/>
                <a:gd name="connsiteY8" fmla="*/ 3111031 h 3116050"/>
                <a:gd name="connsiteX9" fmla="*/ 646771 w 3166946"/>
                <a:gd name="connsiteY9" fmla="*/ 3102110 h 3116050"/>
                <a:gd name="connsiteX10" fmla="*/ 664613 w 3166946"/>
                <a:gd name="connsiteY10" fmla="*/ 3097649 h 3116050"/>
                <a:gd name="connsiteX11" fmla="*/ 700296 w 3166946"/>
                <a:gd name="connsiteY11" fmla="*/ 3079807 h 3116050"/>
                <a:gd name="connsiteX12" fmla="*/ 718138 w 3166946"/>
                <a:gd name="connsiteY12" fmla="*/ 3070886 h 3116050"/>
                <a:gd name="connsiteX13" fmla="*/ 731520 w 3166946"/>
                <a:gd name="connsiteY13" fmla="*/ 3066426 h 3116050"/>
                <a:gd name="connsiteX14" fmla="*/ 758283 w 3166946"/>
                <a:gd name="connsiteY14" fmla="*/ 3044123 h 3116050"/>
                <a:gd name="connsiteX15" fmla="*/ 767204 w 3166946"/>
                <a:gd name="connsiteY15" fmla="*/ 3017360 h 3116050"/>
                <a:gd name="connsiteX16" fmla="*/ 776125 w 3166946"/>
                <a:gd name="connsiteY16" fmla="*/ 3003979 h 3116050"/>
                <a:gd name="connsiteX17" fmla="*/ 780585 w 3166946"/>
                <a:gd name="connsiteY17" fmla="*/ 2977216 h 3116050"/>
                <a:gd name="connsiteX18" fmla="*/ 793967 w 3166946"/>
                <a:gd name="connsiteY18" fmla="*/ 2928151 h 3116050"/>
                <a:gd name="connsiteX19" fmla="*/ 802888 w 3166946"/>
                <a:gd name="connsiteY19" fmla="*/ 2870164 h 3116050"/>
                <a:gd name="connsiteX20" fmla="*/ 807348 w 3166946"/>
                <a:gd name="connsiteY20" fmla="*/ 2821099 h 3116050"/>
                <a:gd name="connsiteX21" fmla="*/ 820730 w 3166946"/>
                <a:gd name="connsiteY21" fmla="*/ 2754192 h 3116050"/>
                <a:gd name="connsiteX22" fmla="*/ 838572 w 3166946"/>
                <a:gd name="connsiteY22" fmla="*/ 2638219 h 3116050"/>
                <a:gd name="connsiteX23" fmla="*/ 847493 w 3166946"/>
                <a:gd name="connsiteY23" fmla="*/ 2540088 h 3116050"/>
                <a:gd name="connsiteX24" fmla="*/ 856414 w 3166946"/>
                <a:gd name="connsiteY24" fmla="*/ 2491023 h 3116050"/>
                <a:gd name="connsiteX25" fmla="*/ 860874 w 3166946"/>
                <a:gd name="connsiteY25" fmla="*/ 2437497 h 3116050"/>
                <a:gd name="connsiteX26" fmla="*/ 869795 w 3166946"/>
                <a:gd name="connsiteY26" fmla="*/ 2392892 h 3116050"/>
                <a:gd name="connsiteX27" fmla="*/ 874256 w 3166946"/>
                <a:gd name="connsiteY27" fmla="*/ 1995909 h 3116050"/>
                <a:gd name="connsiteX28" fmla="*/ 887637 w 3166946"/>
                <a:gd name="connsiteY28" fmla="*/ 1924541 h 3116050"/>
                <a:gd name="connsiteX29" fmla="*/ 892097 w 3166946"/>
                <a:gd name="connsiteY29" fmla="*/ 1879936 h 3116050"/>
                <a:gd name="connsiteX30" fmla="*/ 896558 w 3166946"/>
                <a:gd name="connsiteY30" fmla="*/ 1857634 h 3116050"/>
                <a:gd name="connsiteX31" fmla="*/ 909939 w 3166946"/>
                <a:gd name="connsiteY31" fmla="*/ 1772884 h 3116050"/>
                <a:gd name="connsiteX32" fmla="*/ 914400 w 3166946"/>
                <a:gd name="connsiteY32" fmla="*/ 1728279 h 3116050"/>
                <a:gd name="connsiteX33" fmla="*/ 923321 w 3166946"/>
                <a:gd name="connsiteY33" fmla="*/ 1710437 h 3116050"/>
                <a:gd name="connsiteX34" fmla="*/ 927781 w 3166946"/>
                <a:gd name="connsiteY34" fmla="*/ 1697056 h 3116050"/>
                <a:gd name="connsiteX35" fmla="*/ 945623 w 3166946"/>
                <a:gd name="connsiteY35" fmla="*/ 1634609 h 3116050"/>
                <a:gd name="connsiteX36" fmla="*/ 959005 w 3166946"/>
                <a:gd name="connsiteY36" fmla="*/ 1576623 h 3116050"/>
                <a:gd name="connsiteX37" fmla="*/ 994689 w 3166946"/>
                <a:gd name="connsiteY37" fmla="*/ 1460650 h 3116050"/>
                <a:gd name="connsiteX38" fmla="*/ 1016991 w 3166946"/>
                <a:gd name="connsiteY38" fmla="*/ 1366980 h 3116050"/>
                <a:gd name="connsiteX39" fmla="*/ 1101740 w 3166946"/>
                <a:gd name="connsiteY39" fmla="*/ 1184100 h 3116050"/>
                <a:gd name="connsiteX40" fmla="*/ 1119582 w 3166946"/>
                <a:gd name="connsiteY40" fmla="*/ 1139495 h 3116050"/>
                <a:gd name="connsiteX41" fmla="*/ 1141885 w 3166946"/>
                <a:gd name="connsiteY41" fmla="*/ 1094890 h 3116050"/>
                <a:gd name="connsiteX42" fmla="*/ 1182029 w 3166946"/>
                <a:gd name="connsiteY42" fmla="*/ 996759 h 3116050"/>
                <a:gd name="connsiteX43" fmla="*/ 1195411 w 3166946"/>
                <a:gd name="connsiteY43" fmla="*/ 956615 h 3116050"/>
                <a:gd name="connsiteX44" fmla="*/ 1208792 w 3166946"/>
                <a:gd name="connsiteY44" fmla="*/ 938773 h 3116050"/>
                <a:gd name="connsiteX45" fmla="*/ 1248936 w 3166946"/>
                <a:gd name="connsiteY45" fmla="*/ 840642 h 3116050"/>
                <a:gd name="connsiteX46" fmla="*/ 1257857 w 3166946"/>
                <a:gd name="connsiteY46" fmla="*/ 804958 h 3116050"/>
                <a:gd name="connsiteX47" fmla="*/ 1271239 w 3166946"/>
                <a:gd name="connsiteY47" fmla="*/ 778195 h 3116050"/>
                <a:gd name="connsiteX48" fmla="*/ 1298002 w 3166946"/>
                <a:gd name="connsiteY48" fmla="*/ 688986 h 3116050"/>
                <a:gd name="connsiteX49" fmla="*/ 1306923 w 3166946"/>
                <a:gd name="connsiteY49" fmla="*/ 671144 h 3116050"/>
                <a:gd name="connsiteX50" fmla="*/ 1315844 w 3166946"/>
                <a:gd name="connsiteY50" fmla="*/ 644381 h 3116050"/>
                <a:gd name="connsiteX51" fmla="*/ 1315844 w 3166946"/>
                <a:gd name="connsiteY51" fmla="*/ 425817 h 3116050"/>
                <a:gd name="connsiteX52" fmla="*/ 1298002 w 3166946"/>
                <a:gd name="connsiteY52" fmla="*/ 381212 h 3116050"/>
                <a:gd name="connsiteX53" fmla="*/ 1289081 w 3166946"/>
                <a:gd name="connsiteY53" fmla="*/ 354449 h 3116050"/>
                <a:gd name="connsiteX54" fmla="*/ 1271239 w 3166946"/>
                <a:gd name="connsiteY54" fmla="*/ 300923 h 3116050"/>
                <a:gd name="connsiteX55" fmla="*/ 1257857 w 3166946"/>
                <a:gd name="connsiteY55" fmla="*/ 260779 h 3116050"/>
                <a:gd name="connsiteX56" fmla="*/ 1244476 w 3166946"/>
                <a:gd name="connsiteY56" fmla="*/ 193872 h 3116050"/>
                <a:gd name="connsiteX57" fmla="*/ 1217713 w 3166946"/>
                <a:gd name="connsiteY57" fmla="*/ 131425 h 3116050"/>
                <a:gd name="connsiteX58" fmla="*/ 1204332 w 3166946"/>
                <a:gd name="connsiteY58" fmla="*/ 64517 h 3116050"/>
                <a:gd name="connsiteX59" fmla="*/ 1213253 w 3166946"/>
                <a:gd name="connsiteY59" fmla="*/ 2071 h 3116050"/>
                <a:gd name="connsiteX60" fmla="*/ 1244476 w 3166946"/>
                <a:gd name="connsiteY60" fmla="*/ 19913 h 3116050"/>
                <a:gd name="connsiteX61" fmla="*/ 1271239 w 3166946"/>
                <a:gd name="connsiteY61" fmla="*/ 68978 h 3116050"/>
                <a:gd name="connsiteX62" fmla="*/ 1289081 w 3166946"/>
                <a:gd name="connsiteY62" fmla="*/ 104662 h 3116050"/>
                <a:gd name="connsiteX63" fmla="*/ 1298002 w 3166946"/>
                <a:gd name="connsiteY63" fmla="*/ 118043 h 3116050"/>
                <a:gd name="connsiteX64" fmla="*/ 1311383 w 3166946"/>
                <a:gd name="connsiteY64" fmla="*/ 153727 h 3116050"/>
                <a:gd name="connsiteX65" fmla="*/ 1315844 w 3166946"/>
                <a:gd name="connsiteY65" fmla="*/ 167109 h 3116050"/>
                <a:gd name="connsiteX66" fmla="*/ 1338146 w 3166946"/>
                <a:gd name="connsiteY66" fmla="*/ 207253 h 3116050"/>
                <a:gd name="connsiteX67" fmla="*/ 1360449 w 3166946"/>
                <a:gd name="connsiteY67" fmla="*/ 287542 h 3116050"/>
                <a:gd name="connsiteX68" fmla="*/ 1360449 w 3166946"/>
                <a:gd name="connsiteY68" fmla="*/ 287542 h 3116050"/>
                <a:gd name="connsiteX69" fmla="*/ 1387212 w 3166946"/>
                <a:gd name="connsiteY69" fmla="*/ 394594 h 3116050"/>
                <a:gd name="connsiteX70" fmla="*/ 1400593 w 3166946"/>
                <a:gd name="connsiteY70" fmla="*/ 452580 h 3116050"/>
                <a:gd name="connsiteX71" fmla="*/ 1396133 w 3166946"/>
                <a:gd name="connsiteY71" fmla="*/ 1099351 h 3116050"/>
                <a:gd name="connsiteX72" fmla="*/ 1391672 w 3166946"/>
                <a:gd name="connsiteY72" fmla="*/ 1135035 h 3116050"/>
                <a:gd name="connsiteX73" fmla="*/ 1378291 w 3166946"/>
                <a:gd name="connsiteY73" fmla="*/ 1197481 h 3116050"/>
                <a:gd name="connsiteX74" fmla="*/ 1364909 w 3166946"/>
                <a:gd name="connsiteY74" fmla="*/ 1295612 h 3116050"/>
                <a:gd name="connsiteX75" fmla="*/ 1355988 w 3166946"/>
                <a:gd name="connsiteY75" fmla="*/ 1308994 h 3116050"/>
                <a:gd name="connsiteX76" fmla="*/ 1347067 w 3166946"/>
                <a:gd name="connsiteY76" fmla="*/ 1344677 h 3116050"/>
                <a:gd name="connsiteX77" fmla="*/ 1342607 w 3166946"/>
                <a:gd name="connsiteY77" fmla="*/ 1358059 h 3116050"/>
                <a:gd name="connsiteX78" fmla="*/ 1329225 w 3166946"/>
                <a:gd name="connsiteY78" fmla="*/ 1402664 h 3116050"/>
                <a:gd name="connsiteX79" fmla="*/ 1324765 w 3166946"/>
                <a:gd name="connsiteY79" fmla="*/ 1420506 h 3116050"/>
                <a:gd name="connsiteX80" fmla="*/ 1311383 w 3166946"/>
                <a:gd name="connsiteY80" fmla="*/ 1465111 h 3116050"/>
                <a:gd name="connsiteX81" fmla="*/ 1298002 w 3166946"/>
                <a:gd name="connsiteY81" fmla="*/ 1532018 h 3116050"/>
                <a:gd name="connsiteX82" fmla="*/ 1289081 w 3166946"/>
                <a:gd name="connsiteY82" fmla="*/ 1558781 h 3116050"/>
                <a:gd name="connsiteX83" fmla="*/ 1275699 w 3166946"/>
                <a:gd name="connsiteY83" fmla="*/ 1607846 h 3116050"/>
                <a:gd name="connsiteX84" fmla="*/ 1271239 w 3166946"/>
                <a:gd name="connsiteY84" fmla="*/ 1630149 h 3116050"/>
                <a:gd name="connsiteX85" fmla="*/ 1257857 w 3166946"/>
                <a:gd name="connsiteY85" fmla="*/ 1692595 h 3116050"/>
                <a:gd name="connsiteX86" fmla="*/ 1248936 w 3166946"/>
                <a:gd name="connsiteY86" fmla="*/ 2116342 h 3116050"/>
                <a:gd name="connsiteX87" fmla="*/ 1248936 w 3166946"/>
                <a:gd name="connsiteY87" fmla="*/ 2227854 h 3116050"/>
                <a:gd name="connsiteX88" fmla="*/ 1271239 w 3166946"/>
                <a:gd name="connsiteY88" fmla="*/ 2285840 h 3116050"/>
                <a:gd name="connsiteX89" fmla="*/ 1280160 w 3166946"/>
                <a:gd name="connsiteY89" fmla="*/ 2299222 h 3116050"/>
                <a:gd name="connsiteX90" fmla="*/ 1298002 w 3166946"/>
                <a:gd name="connsiteY90" fmla="*/ 2334906 h 3116050"/>
                <a:gd name="connsiteX91" fmla="*/ 1329225 w 3166946"/>
                <a:gd name="connsiteY91" fmla="*/ 2379511 h 3116050"/>
                <a:gd name="connsiteX92" fmla="*/ 1360449 w 3166946"/>
                <a:gd name="connsiteY92" fmla="*/ 2424115 h 3116050"/>
                <a:gd name="connsiteX93" fmla="*/ 1391672 w 3166946"/>
                <a:gd name="connsiteY93" fmla="*/ 2455339 h 3116050"/>
                <a:gd name="connsiteX94" fmla="*/ 1405054 w 3166946"/>
                <a:gd name="connsiteY94" fmla="*/ 2468720 h 3116050"/>
                <a:gd name="connsiteX95" fmla="*/ 1422896 w 3166946"/>
                <a:gd name="connsiteY95" fmla="*/ 2495483 h 3116050"/>
                <a:gd name="connsiteX96" fmla="*/ 1463040 w 3166946"/>
                <a:gd name="connsiteY96" fmla="*/ 2531167 h 3116050"/>
                <a:gd name="connsiteX97" fmla="*/ 1476421 w 3166946"/>
                <a:gd name="connsiteY97" fmla="*/ 2549009 h 3116050"/>
                <a:gd name="connsiteX98" fmla="*/ 1494263 w 3166946"/>
                <a:gd name="connsiteY98" fmla="*/ 2562391 h 3116050"/>
                <a:gd name="connsiteX99" fmla="*/ 1543329 w 3166946"/>
                <a:gd name="connsiteY99" fmla="*/ 2620377 h 3116050"/>
                <a:gd name="connsiteX100" fmla="*/ 1579013 w 3166946"/>
                <a:gd name="connsiteY100" fmla="*/ 2651600 h 3116050"/>
                <a:gd name="connsiteX101" fmla="*/ 1619157 w 3166946"/>
                <a:gd name="connsiteY101" fmla="*/ 2687284 h 3116050"/>
                <a:gd name="connsiteX102" fmla="*/ 1703906 w 3166946"/>
                <a:gd name="connsiteY102" fmla="*/ 2736350 h 3116050"/>
                <a:gd name="connsiteX103" fmla="*/ 1752972 w 3166946"/>
                <a:gd name="connsiteY103" fmla="*/ 2763113 h 3116050"/>
                <a:gd name="connsiteX104" fmla="*/ 1779735 w 3166946"/>
                <a:gd name="connsiteY104" fmla="*/ 2767573 h 3116050"/>
                <a:gd name="connsiteX105" fmla="*/ 1793116 w 3166946"/>
                <a:gd name="connsiteY105" fmla="*/ 2776494 h 3116050"/>
                <a:gd name="connsiteX106" fmla="*/ 1846642 w 3166946"/>
                <a:gd name="connsiteY106" fmla="*/ 2789875 h 3116050"/>
                <a:gd name="connsiteX107" fmla="*/ 1868944 w 3166946"/>
                <a:gd name="connsiteY107" fmla="*/ 2803257 h 3116050"/>
                <a:gd name="connsiteX108" fmla="*/ 1882326 w 3166946"/>
                <a:gd name="connsiteY108" fmla="*/ 2812178 h 3116050"/>
                <a:gd name="connsiteX109" fmla="*/ 1918010 w 3166946"/>
                <a:gd name="connsiteY109" fmla="*/ 2830020 h 3116050"/>
                <a:gd name="connsiteX110" fmla="*/ 1931391 w 3166946"/>
                <a:gd name="connsiteY110" fmla="*/ 2838941 h 3116050"/>
                <a:gd name="connsiteX111" fmla="*/ 1971536 w 3166946"/>
                <a:gd name="connsiteY111" fmla="*/ 2852322 h 3116050"/>
                <a:gd name="connsiteX112" fmla="*/ 2016140 w 3166946"/>
                <a:gd name="connsiteY112" fmla="*/ 2874625 h 3116050"/>
                <a:gd name="connsiteX113" fmla="*/ 2029522 w 3166946"/>
                <a:gd name="connsiteY113" fmla="*/ 2879085 h 3116050"/>
                <a:gd name="connsiteX114" fmla="*/ 2074127 w 3166946"/>
                <a:gd name="connsiteY114" fmla="*/ 2901388 h 3116050"/>
                <a:gd name="connsiteX115" fmla="*/ 2087508 w 3166946"/>
                <a:gd name="connsiteY115" fmla="*/ 2905848 h 3116050"/>
                <a:gd name="connsiteX116" fmla="*/ 2109811 w 3166946"/>
                <a:gd name="connsiteY116" fmla="*/ 2919230 h 3116050"/>
                <a:gd name="connsiteX117" fmla="*/ 2123192 w 3166946"/>
                <a:gd name="connsiteY117" fmla="*/ 2923690 h 3116050"/>
                <a:gd name="connsiteX118" fmla="*/ 2141034 w 3166946"/>
                <a:gd name="connsiteY118" fmla="*/ 2932611 h 3116050"/>
                <a:gd name="connsiteX119" fmla="*/ 2154416 w 3166946"/>
                <a:gd name="connsiteY119" fmla="*/ 2937072 h 3116050"/>
                <a:gd name="connsiteX120" fmla="*/ 2190099 w 3166946"/>
                <a:gd name="connsiteY120" fmla="*/ 2950453 h 3116050"/>
                <a:gd name="connsiteX121" fmla="*/ 2230244 w 3166946"/>
                <a:gd name="connsiteY121" fmla="*/ 2968295 h 3116050"/>
                <a:gd name="connsiteX122" fmla="*/ 2243625 w 3166946"/>
                <a:gd name="connsiteY122" fmla="*/ 2972755 h 3116050"/>
                <a:gd name="connsiteX123" fmla="*/ 2261467 w 3166946"/>
                <a:gd name="connsiteY123" fmla="*/ 2981676 h 3116050"/>
                <a:gd name="connsiteX124" fmla="*/ 2310533 w 3166946"/>
                <a:gd name="connsiteY124" fmla="*/ 2995058 h 3116050"/>
                <a:gd name="connsiteX125" fmla="*/ 2341756 w 3166946"/>
                <a:gd name="connsiteY125" fmla="*/ 2999518 h 3116050"/>
                <a:gd name="connsiteX126" fmla="*/ 2359598 w 3166946"/>
                <a:gd name="connsiteY126" fmla="*/ 3003979 h 3116050"/>
                <a:gd name="connsiteX127" fmla="*/ 2399742 w 3166946"/>
                <a:gd name="connsiteY127" fmla="*/ 3012900 h 3116050"/>
                <a:gd name="connsiteX128" fmla="*/ 2493413 w 3166946"/>
                <a:gd name="connsiteY128" fmla="*/ 3026281 h 3116050"/>
                <a:gd name="connsiteX129" fmla="*/ 2564780 w 3166946"/>
                <a:gd name="connsiteY129" fmla="*/ 3039663 h 3116050"/>
                <a:gd name="connsiteX130" fmla="*/ 2591543 w 3166946"/>
                <a:gd name="connsiteY130" fmla="*/ 3044123 h 3116050"/>
                <a:gd name="connsiteX131" fmla="*/ 2609385 w 3166946"/>
                <a:gd name="connsiteY131" fmla="*/ 3048584 h 3116050"/>
                <a:gd name="connsiteX132" fmla="*/ 2649530 w 3166946"/>
                <a:gd name="connsiteY132" fmla="*/ 3053044 h 3116050"/>
                <a:gd name="connsiteX133" fmla="*/ 2667372 w 3166946"/>
                <a:gd name="connsiteY133" fmla="*/ 3057505 h 3116050"/>
                <a:gd name="connsiteX134" fmla="*/ 2716437 w 3166946"/>
                <a:gd name="connsiteY134" fmla="*/ 3075347 h 3116050"/>
                <a:gd name="connsiteX135" fmla="*/ 2805647 w 3166946"/>
                <a:gd name="connsiteY135" fmla="*/ 3088728 h 3116050"/>
                <a:gd name="connsiteX136" fmla="*/ 2917159 w 3166946"/>
                <a:gd name="connsiteY136" fmla="*/ 3102110 h 3116050"/>
                <a:gd name="connsiteX137" fmla="*/ 3166946 w 3166946"/>
                <a:gd name="connsiteY137" fmla="*/ 3106570 h 3116050"/>
                <a:gd name="connsiteX0" fmla="*/ 0 w 3166946"/>
                <a:gd name="connsiteY0" fmla="*/ 3115491 h 3116050"/>
                <a:gd name="connsiteX1" fmla="*/ 80289 w 3166946"/>
                <a:gd name="connsiteY1" fmla="*/ 3111031 h 3116050"/>
                <a:gd name="connsiteX2" fmla="*/ 147196 w 3166946"/>
                <a:gd name="connsiteY2" fmla="*/ 3106570 h 3116050"/>
                <a:gd name="connsiteX3" fmla="*/ 249787 w 3166946"/>
                <a:gd name="connsiteY3" fmla="*/ 3106570 h 3116050"/>
                <a:gd name="connsiteX4" fmla="*/ 343457 w 3166946"/>
                <a:gd name="connsiteY4" fmla="*/ 3097649 h 3116050"/>
                <a:gd name="connsiteX5" fmla="*/ 428207 w 3166946"/>
                <a:gd name="connsiteY5" fmla="*/ 3102110 h 3116050"/>
                <a:gd name="connsiteX6" fmla="*/ 535259 w 3166946"/>
                <a:gd name="connsiteY6" fmla="*/ 3097649 h 3116050"/>
                <a:gd name="connsiteX7" fmla="*/ 593245 w 3166946"/>
                <a:gd name="connsiteY7" fmla="*/ 3115491 h 3116050"/>
                <a:gd name="connsiteX8" fmla="*/ 615547 w 3166946"/>
                <a:gd name="connsiteY8" fmla="*/ 3111031 h 3116050"/>
                <a:gd name="connsiteX9" fmla="*/ 646771 w 3166946"/>
                <a:gd name="connsiteY9" fmla="*/ 3102110 h 3116050"/>
                <a:gd name="connsiteX10" fmla="*/ 664613 w 3166946"/>
                <a:gd name="connsiteY10" fmla="*/ 3097649 h 3116050"/>
                <a:gd name="connsiteX11" fmla="*/ 700296 w 3166946"/>
                <a:gd name="connsiteY11" fmla="*/ 3079807 h 3116050"/>
                <a:gd name="connsiteX12" fmla="*/ 718138 w 3166946"/>
                <a:gd name="connsiteY12" fmla="*/ 3070886 h 3116050"/>
                <a:gd name="connsiteX13" fmla="*/ 731520 w 3166946"/>
                <a:gd name="connsiteY13" fmla="*/ 3066426 h 3116050"/>
                <a:gd name="connsiteX14" fmla="*/ 758283 w 3166946"/>
                <a:gd name="connsiteY14" fmla="*/ 3044123 h 3116050"/>
                <a:gd name="connsiteX15" fmla="*/ 767204 w 3166946"/>
                <a:gd name="connsiteY15" fmla="*/ 3017360 h 3116050"/>
                <a:gd name="connsiteX16" fmla="*/ 776125 w 3166946"/>
                <a:gd name="connsiteY16" fmla="*/ 3003979 h 3116050"/>
                <a:gd name="connsiteX17" fmla="*/ 780585 w 3166946"/>
                <a:gd name="connsiteY17" fmla="*/ 2977216 h 3116050"/>
                <a:gd name="connsiteX18" fmla="*/ 793967 w 3166946"/>
                <a:gd name="connsiteY18" fmla="*/ 2928151 h 3116050"/>
                <a:gd name="connsiteX19" fmla="*/ 802888 w 3166946"/>
                <a:gd name="connsiteY19" fmla="*/ 2870164 h 3116050"/>
                <a:gd name="connsiteX20" fmla="*/ 807348 w 3166946"/>
                <a:gd name="connsiteY20" fmla="*/ 2821099 h 3116050"/>
                <a:gd name="connsiteX21" fmla="*/ 820730 w 3166946"/>
                <a:gd name="connsiteY21" fmla="*/ 2754192 h 3116050"/>
                <a:gd name="connsiteX22" fmla="*/ 838572 w 3166946"/>
                <a:gd name="connsiteY22" fmla="*/ 2638219 h 3116050"/>
                <a:gd name="connsiteX23" fmla="*/ 847493 w 3166946"/>
                <a:gd name="connsiteY23" fmla="*/ 2540088 h 3116050"/>
                <a:gd name="connsiteX24" fmla="*/ 856414 w 3166946"/>
                <a:gd name="connsiteY24" fmla="*/ 2491023 h 3116050"/>
                <a:gd name="connsiteX25" fmla="*/ 860874 w 3166946"/>
                <a:gd name="connsiteY25" fmla="*/ 2437497 h 3116050"/>
                <a:gd name="connsiteX26" fmla="*/ 869795 w 3166946"/>
                <a:gd name="connsiteY26" fmla="*/ 2392892 h 3116050"/>
                <a:gd name="connsiteX27" fmla="*/ 874256 w 3166946"/>
                <a:gd name="connsiteY27" fmla="*/ 1995909 h 3116050"/>
                <a:gd name="connsiteX28" fmla="*/ 887637 w 3166946"/>
                <a:gd name="connsiteY28" fmla="*/ 1924541 h 3116050"/>
                <a:gd name="connsiteX29" fmla="*/ 892097 w 3166946"/>
                <a:gd name="connsiteY29" fmla="*/ 1879936 h 3116050"/>
                <a:gd name="connsiteX30" fmla="*/ 896558 w 3166946"/>
                <a:gd name="connsiteY30" fmla="*/ 1857634 h 3116050"/>
                <a:gd name="connsiteX31" fmla="*/ 909939 w 3166946"/>
                <a:gd name="connsiteY31" fmla="*/ 1772884 h 3116050"/>
                <a:gd name="connsiteX32" fmla="*/ 914400 w 3166946"/>
                <a:gd name="connsiteY32" fmla="*/ 1728279 h 3116050"/>
                <a:gd name="connsiteX33" fmla="*/ 923321 w 3166946"/>
                <a:gd name="connsiteY33" fmla="*/ 1710437 h 3116050"/>
                <a:gd name="connsiteX34" fmla="*/ 927781 w 3166946"/>
                <a:gd name="connsiteY34" fmla="*/ 1697056 h 3116050"/>
                <a:gd name="connsiteX35" fmla="*/ 945623 w 3166946"/>
                <a:gd name="connsiteY35" fmla="*/ 1634609 h 3116050"/>
                <a:gd name="connsiteX36" fmla="*/ 959005 w 3166946"/>
                <a:gd name="connsiteY36" fmla="*/ 1576623 h 3116050"/>
                <a:gd name="connsiteX37" fmla="*/ 994689 w 3166946"/>
                <a:gd name="connsiteY37" fmla="*/ 1460650 h 3116050"/>
                <a:gd name="connsiteX38" fmla="*/ 1016991 w 3166946"/>
                <a:gd name="connsiteY38" fmla="*/ 1366980 h 3116050"/>
                <a:gd name="connsiteX39" fmla="*/ 1101740 w 3166946"/>
                <a:gd name="connsiteY39" fmla="*/ 1184100 h 3116050"/>
                <a:gd name="connsiteX40" fmla="*/ 1119582 w 3166946"/>
                <a:gd name="connsiteY40" fmla="*/ 1139495 h 3116050"/>
                <a:gd name="connsiteX41" fmla="*/ 1141885 w 3166946"/>
                <a:gd name="connsiteY41" fmla="*/ 1094890 h 3116050"/>
                <a:gd name="connsiteX42" fmla="*/ 1182029 w 3166946"/>
                <a:gd name="connsiteY42" fmla="*/ 996759 h 3116050"/>
                <a:gd name="connsiteX43" fmla="*/ 1195411 w 3166946"/>
                <a:gd name="connsiteY43" fmla="*/ 956615 h 3116050"/>
                <a:gd name="connsiteX44" fmla="*/ 1208792 w 3166946"/>
                <a:gd name="connsiteY44" fmla="*/ 938773 h 3116050"/>
                <a:gd name="connsiteX45" fmla="*/ 1248936 w 3166946"/>
                <a:gd name="connsiteY45" fmla="*/ 840642 h 3116050"/>
                <a:gd name="connsiteX46" fmla="*/ 1257857 w 3166946"/>
                <a:gd name="connsiteY46" fmla="*/ 804958 h 3116050"/>
                <a:gd name="connsiteX47" fmla="*/ 1271239 w 3166946"/>
                <a:gd name="connsiteY47" fmla="*/ 778195 h 3116050"/>
                <a:gd name="connsiteX48" fmla="*/ 1298002 w 3166946"/>
                <a:gd name="connsiteY48" fmla="*/ 688986 h 3116050"/>
                <a:gd name="connsiteX49" fmla="*/ 1306923 w 3166946"/>
                <a:gd name="connsiteY49" fmla="*/ 671144 h 3116050"/>
                <a:gd name="connsiteX50" fmla="*/ 1315844 w 3166946"/>
                <a:gd name="connsiteY50" fmla="*/ 644381 h 3116050"/>
                <a:gd name="connsiteX51" fmla="*/ 1315844 w 3166946"/>
                <a:gd name="connsiteY51" fmla="*/ 425817 h 3116050"/>
                <a:gd name="connsiteX52" fmla="*/ 1298002 w 3166946"/>
                <a:gd name="connsiteY52" fmla="*/ 381212 h 3116050"/>
                <a:gd name="connsiteX53" fmla="*/ 1289081 w 3166946"/>
                <a:gd name="connsiteY53" fmla="*/ 354449 h 3116050"/>
                <a:gd name="connsiteX54" fmla="*/ 1271239 w 3166946"/>
                <a:gd name="connsiteY54" fmla="*/ 300923 h 3116050"/>
                <a:gd name="connsiteX55" fmla="*/ 1257857 w 3166946"/>
                <a:gd name="connsiteY55" fmla="*/ 260779 h 3116050"/>
                <a:gd name="connsiteX56" fmla="*/ 1244476 w 3166946"/>
                <a:gd name="connsiteY56" fmla="*/ 193872 h 3116050"/>
                <a:gd name="connsiteX57" fmla="*/ 1217713 w 3166946"/>
                <a:gd name="connsiteY57" fmla="*/ 131425 h 3116050"/>
                <a:gd name="connsiteX58" fmla="*/ 1204332 w 3166946"/>
                <a:gd name="connsiteY58" fmla="*/ 64517 h 3116050"/>
                <a:gd name="connsiteX59" fmla="*/ 1213253 w 3166946"/>
                <a:gd name="connsiteY59" fmla="*/ 2071 h 3116050"/>
                <a:gd name="connsiteX60" fmla="*/ 1244476 w 3166946"/>
                <a:gd name="connsiteY60" fmla="*/ 19913 h 3116050"/>
                <a:gd name="connsiteX61" fmla="*/ 1271239 w 3166946"/>
                <a:gd name="connsiteY61" fmla="*/ 68978 h 3116050"/>
                <a:gd name="connsiteX62" fmla="*/ 1289081 w 3166946"/>
                <a:gd name="connsiteY62" fmla="*/ 104662 h 3116050"/>
                <a:gd name="connsiteX63" fmla="*/ 1311383 w 3166946"/>
                <a:gd name="connsiteY63" fmla="*/ 153727 h 3116050"/>
                <a:gd name="connsiteX64" fmla="*/ 1315844 w 3166946"/>
                <a:gd name="connsiteY64" fmla="*/ 167109 h 3116050"/>
                <a:gd name="connsiteX65" fmla="*/ 1338146 w 3166946"/>
                <a:gd name="connsiteY65" fmla="*/ 207253 h 3116050"/>
                <a:gd name="connsiteX66" fmla="*/ 1360449 w 3166946"/>
                <a:gd name="connsiteY66" fmla="*/ 287542 h 3116050"/>
                <a:gd name="connsiteX67" fmla="*/ 1360449 w 3166946"/>
                <a:gd name="connsiteY67" fmla="*/ 287542 h 3116050"/>
                <a:gd name="connsiteX68" fmla="*/ 1387212 w 3166946"/>
                <a:gd name="connsiteY68" fmla="*/ 394594 h 3116050"/>
                <a:gd name="connsiteX69" fmla="*/ 1400593 w 3166946"/>
                <a:gd name="connsiteY69" fmla="*/ 452580 h 3116050"/>
                <a:gd name="connsiteX70" fmla="*/ 1396133 w 3166946"/>
                <a:gd name="connsiteY70" fmla="*/ 1099351 h 3116050"/>
                <a:gd name="connsiteX71" fmla="*/ 1391672 w 3166946"/>
                <a:gd name="connsiteY71" fmla="*/ 1135035 h 3116050"/>
                <a:gd name="connsiteX72" fmla="*/ 1378291 w 3166946"/>
                <a:gd name="connsiteY72" fmla="*/ 1197481 h 3116050"/>
                <a:gd name="connsiteX73" fmla="*/ 1364909 w 3166946"/>
                <a:gd name="connsiteY73" fmla="*/ 1295612 h 3116050"/>
                <a:gd name="connsiteX74" fmla="*/ 1355988 w 3166946"/>
                <a:gd name="connsiteY74" fmla="*/ 1308994 h 3116050"/>
                <a:gd name="connsiteX75" fmla="*/ 1347067 w 3166946"/>
                <a:gd name="connsiteY75" fmla="*/ 1344677 h 3116050"/>
                <a:gd name="connsiteX76" fmla="*/ 1342607 w 3166946"/>
                <a:gd name="connsiteY76" fmla="*/ 1358059 h 3116050"/>
                <a:gd name="connsiteX77" fmla="*/ 1329225 w 3166946"/>
                <a:gd name="connsiteY77" fmla="*/ 1402664 h 3116050"/>
                <a:gd name="connsiteX78" fmla="*/ 1324765 w 3166946"/>
                <a:gd name="connsiteY78" fmla="*/ 1420506 h 3116050"/>
                <a:gd name="connsiteX79" fmla="*/ 1311383 w 3166946"/>
                <a:gd name="connsiteY79" fmla="*/ 1465111 h 3116050"/>
                <a:gd name="connsiteX80" fmla="*/ 1298002 w 3166946"/>
                <a:gd name="connsiteY80" fmla="*/ 1532018 h 3116050"/>
                <a:gd name="connsiteX81" fmla="*/ 1289081 w 3166946"/>
                <a:gd name="connsiteY81" fmla="*/ 1558781 h 3116050"/>
                <a:gd name="connsiteX82" fmla="*/ 1275699 w 3166946"/>
                <a:gd name="connsiteY82" fmla="*/ 1607846 h 3116050"/>
                <a:gd name="connsiteX83" fmla="*/ 1271239 w 3166946"/>
                <a:gd name="connsiteY83" fmla="*/ 1630149 h 3116050"/>
                <a:gd name="connsiteX84" fmla="*/ 1257857 w 3166946"/>
                <a:gd name="connsiteY84" fmla="*/ 1692595 h 3116050"/>
                <a:gd name="connsiteX85" fmla="*/ 1248936 w 3166946"/>
                <a:gd name="connsiteY85" fmla="*/ 2116342 h 3116050"/>
                <a:gd name="connsiteX86" fmla="*/ 1248936 w 3166946"/>
                <a:gd name="connsiteY86" fmla="*/ 2227854 h 3116050"/>
                <a:gd name="connsiteX87" fmla="*/ 1271239 w 3166946"/>
                <a:gd name="connsiteY87" fmla="*/ 2285840 h 3116050"/>
                <a:gd name="connsiteX88" fmla="*/ 1280160 w 3166946"/>
                <a:gd name="connsiteY88" fmla="*/ 2299222 h 3116050"/>
                <a:gd name="connsiteX89" fmla="*/ 1298002 w 3166946"/>
                <a:gd name="connsiteY89" fmla="*/ 2334906 h 3116050"/>
                <a:gd name="connsiteX90" fmla="*/ 1329225 w 3166946"/>
                <a:gd name="connsiteY90" fmla="*/ 2379511 h 3116050"/>
                <a:gd name="connsiteX91" fmla="*/ 1360449 w 3166946"/>
                <a:gd name="connsiteY91" fmla="*/ 2424115 h 3116050"/>
                <a:gd name="connsiteX92" fmla="*/ 1391672 w 3166946"/>
                <a:gd name="connsiteY92" fmla="*/ 2455339 h 3116050"/>
                <a:gd name="connsiteX93" fmla="*/ 1405054 w 3166946"/>
                <a:gd name="connsiteY93" fmla="*/ 2468720 h 3116050"/>
                <a:gd name="connsiteX94" fmla="*/ 1422896 w 3166946"/>
                <a:gd name="connsiteY94" fmla="*/ 2495483 h 3116050"/>
                <a:gd name="connsiteX95" fmla="*/ 1463040 w 3166946"/>
                <a:gd name="connsiteY95" fmla="*/ 2531167 h 3116050"/>
                <a:gd name="connsiteX96" fmla="*/ 1476421 w 3166946"/>
                <a:gd name="connsiteY96" fmla="*/ 2549009 h 3116050"/>
                <a:gd name="connsiteX97" fmla="*/ 1494263 w 3166946"/>
                <a:gd name="connsiteY97" fmla="*/ 2562391 h 3116050"/>
                <a:gd name="connsiteX98" fmla="*/ 1543329 w 3166946"/>
                <a:gd name="connsiteY98" fmla="*/ 2620377 h 3116050"/>
                <a:gd name="connsiteX99" fmla="*/ 1579013 w 3166946"/>
                <a:gd name="connsiteY99" fmla="*/ 2651600 h 3116050"/>
                <a:gd name="connsiteX100" fmla="*/ 1619157 w 3166946"/>
                <a:gd name="connsiteY100" fmla="*/ 2687284 h 3116050"/>
                <a:gd name="connsiteX101" fmla="*/ 1703906 w 3166946"/>
                <a:gd name="connsiteY101" fmla="*/ 2736350 h 3116050"/>
                <a:gd name="connsiteX102" fmla="*/ 1752972 w 3166946"/>
                <a:gd name="connsiteY102" fmla="*/ 2763113 h 3116050"/>
                <a:gd name="connsiteX103" fmla="*/ 1779735 w 3166946"/>
                <a:gd name="connsiteY103" fmla="*/ 2767573 h 3116050"/>
                <a:gd name="connsiteX104" fmla="*/ 1793116 w 3166946"/>
                <a:gd name="connsiteY104" fmla="*/ 2776494 h 3116050"/>
                <a:gd name="connsiteX105" fmla="*/ 1846642 w 3166946"/>
                <a:gd name="connsiteY105" fmla="*/ 2789875 h 3116050"/>
                <a:gd name="connsiteX106" fmla="*/ 1868944 w 3166946"/>
                <a:gd name="connsiteY106" fmla="*/ 2803257 h 3116050"/>
                <a:gd name="connsiteX107" fmla="*/ 1882326 w 3166946"/>
                <a:gd name="connsiteY107" fmla="*/ 2812178 h 3116050"/>
                <a:gd name="connsiteX108" fmla="*/ 1918010 w 3166946"/>
                <a:gd name="connsiteY108" fmla="*/ 2830020 h 3116050"/>
                <a:gd name="connsiteX109" fmla="*/ 1931391 w 3166946"/>
                <a:gd name="connsiteY109" fmla="*/ 2838941 h 3116050"/>
                <a:gd name="connsiteX110" fmla="*/ 1971536 w 3166946"/>
                <a:gd name="connsiteY110" fmla="*/ 2852322 h 3116050"/>
                <a:gd name="connsiteX111" fmla="*/ 2016140 w 3166946"/>
                <a:gd name="connsiteY111" fmla="*/ 2874625 h 3116050"/>
                <a:gd name="connsiteX112" fmla="*/ 2029522 w 3166946"/>
                <a:gd name="connsiteY112" fmla="*/ 2879085 h 3116050"/>
                <a:gd name="connsiteX113" fmla="*/ 2074127 w 3166946"/>
                <a:gd name="connsiteY113" fmla="*/ 2901388 h 3116050"/>
                <a:gd name="connsiteX114" fmla="*/ 2087508 w 3166946"/>
                <a:gd name="connsiteY114" fmla="*/ 2905848 h 3116050"/>
                <a:gd name="connsiteX115" fmla="*/ 2109811 w 3166946"/>
                <a:gd name="connsiteY115" fmla="*/ 2919230 h 3116050"/>
                <a:gd name="connsiteX116" fmla="*/ 2123192 w 3166946"/>
                <a:gd name="connsiteY116" fmla="*/ 2923690 h 3116050"/>
                <a:gd name="connsiteX117" fmla="*/ 2141034 w 3166946"/>
                <a:gd name="connsiteY117" fmla="*/ 2932611 h 3116050"/>
                <a:gd name="connsiteX118" fmla="*/ 2154416 w 3166946"/>
                <a:gd name="connsiteY118" fmla="*/ 2937072 h 3116050"/>
                <a:gd name="connsiteX119" fmla="*/ 2190099 w 3166946"/>
                <a:gd name="connsiteY119" fmla="*/ 2950453 h 3116050"/>
                <a:gd name="connsiteX120" fmla="*/ 2230244 w 3166946"/>
                <a:gd name="connsiteY120" fmla="*/ 2968295 h 3116050"/>
                <a:gd name="connsiteX121" fmla="*/ 2243625 w 3166946"/>
                <a:gd name="connsiteY121" fmla="*/ 2972755 h 3116050"/>
                <a:gd name="connsiteX122" fmla="*/ 2261467 w 3166946"/>
                <a:gd name="connsiteY122" fmla="*/ 2981676 h 3116050"/>
                <a:gd name="connsiteX123" fmla="*/ 2310533 w 3166946"/>
                <a:gd name="connsiteY123" fmla="*/ 2995058 h 3116050"/>
                <a:gd name="connsiteX124" fmla="*/ 2341756 w 3166946"/>
                <a:gd name="connsiteY124" fmla="*/ 2999518 h 3116050"/>
                <a:gd name="connsiteX125" fmla="*/ 2359598 w 3166946"/>
                <a:gd name="connsiteY125" fmla="*/ 3003979 h 3116050"/>
                <a:gd name="connsiteX126" fmla="*/ 2399742 w 3166946"/>
                <a:gd name="connsiteY126" fmla="*/ 3012900 h 3116050"/>
                <a:gd name="connsiteX127" fmla="*/ 2493413 w 3166946"/>
                <a:gd name="connsiteY127" fmla="*/ 3026281 h 3116050"/>
                <a:gd name="connsiteX128" fmla="*/ 2564780 w 3166946"/>
                <a:gd name="connsiteY128" fmla="*/ 3039663 h 3116050"/>
                <a:gd name="connsiteX129" fmla="*/ 2591543 w 3166946"/>
                <a:gd name="connsiteY129" fmla="*/ 3044123 h 3116050"/>
                <a:gd name="connsiteX130" fmla="*/ 2609385 w 3166946"/>
                <a:gd name="connsiteY130" fmla="*/ 3048584 h 3116050"/>
                <a:gd name="connsiteX131" fmla="*/ 2649530 w 3166946"/>
                <a:gd name="connsiteY131" fmla="*/ 3053044 h 3116050"/>
                <a:gd name="connsiteX132" fmla="*/ 2667372 w 3166946"/>
                <a:gd name="connsiteY132" fmla="*/ 3057505 h 3116050"/>
                <a:gd name="connsiteX133" fmla="*/ 2716437 w 3166946"/>
                <a:gd name="connsiteY133" fmla="*/ 3075347 h 3116050"/>
                <a:gd name="connsiteX134" fmla="*/ 2805647 w 3166946"/>
                <a:gd name="connsiteY134" fmla="*/ 3088728 h 3116050"/>
                <a:gd name="connsiteX135" fmla="*/ 2917159 w 3166946"/>
                <a:gd name="connsiteY135" fmla="*/ 3102110 h 3116050"/>
                <a:gd name="connsiteX136" fmla="*/ 3166946 w 3166946"/>
                <a:gd name="connsiteY136" fmla="*/ 3106570 h 3116050"/>
                <a:gd name="connsiteX0" fmla="*/ 0 w 3166946"/>
                <a:gd name="connsiteY0" fmla="*/ 3115491 h 3116050"/>
                <a:gd name="connsiteX1" fmla="*/ 80289 w 3166946"/>
                <a:gd name="connsiteY1" fmla="*/ 3111031 h 3116050"/>
                <a:gd name="connsiteX2" fmla="*/ 147196 w 3166946"/>
                <a:gd name="connsiteY2" fmla="*/ 3106570 h 3116050"/>
                <a:gd name="connsiteX3" fmla="*/ 249787 w 3166946"/>
                <a:gd name="connsiteY3" fmla="*/ 3106570 h 3116050"/>
                <a:gd name="connsiteX4" fmla="*/ 343457 w 3166946"/>
                <a:gd name="connsiteY4" fmla="*/ 3097649 h 3116050"/>
                <a:gd name="connsiteX5" fmla="*/ 428207 w 3166946"/>
                <a:gd name="connsiteY5" fmla="*/ 3102110 h 3116050"/>
                <a:gd name="connsiteX6" fmla="*/ 535259 w 3166946"/>
                <a:gd name="connsiteY6" fmla="*/ 3097649 h 3116050"/>
                <a:gd name="connsiteX7" fmla="*/ 593245 w 3166946"/>
                <a:gd name="connsiteY7" fmla="*/ 3115491 h 3116050"/>
                <a:gd name="connsiteX8" fmla="*/ 615547 w 3166946"/>
                <a:gd name="connsiteY8" fmla="*/ 3111031 h 3116050"/>
                <a:gd name="connsiteX9" fmla="*/ 646771 w 3166946"/>
                <a:gd name="connsiteY9" fmla="*/ 3102110 h 3116050"/>
                <a:gd name="connsiteX10" fmla="*/ 664613 w 3166946"/>
                <a:gd name="connsiteY10" fmla="*/ 3097649 h 3116050"/>
                <a:gd name="connsiteX11" fmla="*/ 700296 w 3166946"/>
                <a:gd name="connsiteY11" fmla="*/ 3079807 h 3116050"/>
                <a:gd name="connsiteX12" fmla="*/ 718138 w 3166946"/>
                <a:gd name="connsiteY12" fmla="*/ 3070886 h 3116050"/>
                <a:gd name="connsiteX13" fmla="*/ 731520 w 3166946"/>
                <a:gd name="connsiteY13" fmla="*/ 3066426 h 3116050"/>
                <a:gd name="connsiteX14" fmla="*/ 758283 w 3166946"/>
                <a:gd name="connsiteY14" fmla="*/ 3044123 h 3116050"/>
                <a:gd name="connsiteX15" fmla="*/ 767204 w 3166946"/>
                <a:gd name="connsiteY15" fmla="*/ 3017360 h 3116050"/>
                <a:gd name="connsiteX16" fmla="*/ 776125 w 3166946"/>
                <a:gd name="connsiteY16" fmla="*/ 3003979 h 3116050"/>
                <a:gd name="connsiteX17" fmla="*/ 780585 w 3166946"/>
                <a:gd name="connsiteY17" fmla="*/ 2977216 h 3116050"/>
                <a:gd name="connsiteX18" fmla="*/ 793967 w 3166946"/>
                <a:gd name="connsiteY18" fmla="*/ 2928151 h 3116050"/>
                <a:gd name="connsiteX19" fmla="*/ 802888 w 3166946"/>
                <a:gd name="connsiteY19" fmla="*/ 2870164 h 3116050"/>
                <a:gd name="connsiteX20" fmla="*/ 807348 w 3166946"/>
                <a:gd name="connsiteY20" fmla="*/ 2821099 h 3116050"/>
                <a:gd name="connsiteX21" fmla="*/ 820730 w 3166946"/>
                <a:gd name="connsiteY21" fmla="*/ 2754192 h 3116050"/>
                <a:gd name="connsiteX22" fmla="*/ 838572 w 3166946"/>
                <a:gd name="connsiteY22" fmla="*/ 2638219 h 3116050"/>
                <a:gd name="connsiteX23" fmla="*/ 847493 w 3166946"/>
                <a:gd name="connsiteY23" fmla="*/ 2540088 h 3116050"/>
                <a:gd name="connsiteX24" fmla="*/ 856414 w 3166946"/>
                <a:gd name="connsiteY24" fmla="*/ 2491023 h 3116050"/>
                <a:gd name="connsiteX25" fmla="*/ 860874 w 3166946"/>
                <a:gd name="connsiteY25" fmla="*/ 2437497 h 3116050"/>
                <a:gd name="connsiteX26" fmla="*/ 869795 w 3166946"/>
                <a:gd name="connsiteY26" fmla="*/ 2392892 h 3116050"/>
                <a:gd name="connsiteX27" fmla="*/ 874256 w 3166946"/>
                <a:gd name="connsiteY27" fmla="*/ 1995909 h 3116050"/>
                <a:gd name="connsiteX28" fmla="*/ 887637 w 3166946"/>
                <a:gd name="connsiteY28" fmla="*/ 1924541 h 3116050"/>
                <a:gd name="connsiteX29" fmla="*/ 892097 w 3166946"/>
                <a:gd name="connsiteY29" fmla="*/ 1879936 h 3116050"/>
                <a:gd name="connsiteX30" fmla="*/ 896558 w 3166946"/>
                <a:gd name="connsiteY30" fmla="*/ 1857634 h 3116050"/>
                <a:gd name="connsiteX31" fmla="*/ 909939 w 3166946"/>
                <a:gd name="connsiteY31" fmla="*/ 1772884 h 3116050"/>
                <a:gd name="connsiteX32" fmla="*/ 914400 w 3166946"/>
                <a:gd name="connsiteY32" fmla="*/ 1728279 h 3116050"/>
                <a:gd name="connsiteX33" fmla="*/ 923321 w 3166946"/>
                <a:gd name="connsiteY33" fmla="*/ 1710437 h 3116050"/>
                <a:gd name="connsiteX34" fmla="*/ 927781 w 3166946"/>
                <a:gd name="connsiteY34" fmla="*/ 1697056 h 3116050"/>
                <a:gd name="connsiteX35" fmla="*/ 945623 w 3166946"/>
                <a:gd name="connsiteY35" fmla="*/ 1634609 h 3116050"/>
                <a:gd name="connsiteX36" fmla="*/ 959005 w 3166946"/>
                <a:gd name="connsiteY36" fmla="*/ 1576623 h 3116050"/>
                <a:gd name="connsiteX37" fmla="*/ 994689 w 3166946"/>
                <a:gd name="connsiteY37" fmla="*/ 1460650 h 3116050"/>
                <a:gd name="connsiteX38" fmla="*/ 1016991 w 3166946"/>
                <a:gd name="connsiteY38" fmla="*/ 1366980 h 3116050"/>
                <a:gd name="connsiteX39" fmla="*/ 1101740 w 3166946"/>
                <a:gd name="connsiteY39" fmla="*/ 1184100 h 3116050"/>
                <a:gd name="connsiteX40" fmla="*/ 1119582 w 3166946"/>
                <a:gd name="connsiteY40" fmla="*/ 1139495 h 3116050"/>
                <a:gd name="connsiteX41" fmla="*/ 1141885 w 3166946"/>
                <a:gd name="connsiteY41" fmla="*/ 1094890 h 3116050"/>
                <a:gd name="connsiteX42" fmla="*/ 1182029 w 3166946"/>
                <a:gd name="connsiteY42" fmla="*/ 996759 h 3116050"/>
                <a:gd name="connsiteX43" fmla="*/ 1195411 w 3166946"/>
                <a:gd name="connsiteY43" fmla="*/ 956615 h 3116050"/>
                <a:gd name="connsiteX44" fmla="*/ 1208792 w 3166946"/>
                <a:gd name="connsiteY44" fmla="*/ 938773 h 3116050"/>
                <a:gd name="connsiteX45" fmla="*/ 1248936 w 3166946"/>
                <a:gd name="connsiteY45" fmla="*/ 840642 h 3116050"/>
                <a:gd name="connsiteX46" fmla="*/ 1257857 w 3166946"/>
                <a:gd name="connsiteY46" fmla="*/ 804958 h 3116050"/>
                <a:gd name="connsiteX47" fmla="*/ 1271239 w 3166946"/>
                <a:gd name="connsiteY47" fmla="*/ 778195 h 3116050"/>
                <a:gd name="connsiteX48" fmla="*/ 1298002 w 3166946"/>
                <a:gd name="connsiteY48" fmla="*/ 688986 h 3116050"/>
                <a:gd name="connsiteX49" fmla="*/ 1306923 w 3166946"/>
                <a:gd name="connsiteY49" fmla="*/ 671144 h 3116050"/>
                <a:gd name="connsiteX50" fmla="*/ 1315844 w 3166946"/>
                <a:gd name="connsiteY50" fmla="*/ 644381 h 3116050"/>
                <a:gd name="connsiteX51" fmla="*/ 1315844 w 3166946"/>
                <a:gd name="connsiteY51" fmla="*/ 425817 h 3116050"/>
                <a:gd name="connsiteX52" fmla="*/ 1298002 w 3166946"/>
                <a:gd name="connsiteY52" fmla="*/ 381212 h 3116050"/>
                <a:gd name="connsiteX53" fmla="*/ 1289081 w 3166946"/>
                <a:gd name="connsiteY53" fmla="*/ 354449 h 3116050"/>
                <a:gd name="connsiteX54" fmla="*/ 1271239 w 3166946"/>
                <a:gd name="connsiteY54" fmla="*/ 300923 h 3116050"/>
                <a:gd name="connsiteX55" fmla="*/ 1257857 w 3166946"/>
                <a:gd name="connsiteY55" fmla="*/ 260779 h 3116050"/>
                <a:gd name="connsiteX56" fmla="*/ 1244476 w 3166946"/>
                <a:gd name="connsiteY56" fmla="*/ 193872 h 3116050"/>
                <a:gd name="connsiteX57" fmla="*/ 1217713 w 3166946"/>
                <a:gd name="connsiteY57" fmla="*/ 131425 h 3116050"/>
                <a:gd name="connsiteX58" fmla="*/ 1204332 w 3166946"/>
                <a:gd name="connsiteY58" fmla="*/ 64517 h 3116050"/>
                <a:gd name="connsiteX59" fmla="*/ 1213253 w 3166946"/>
                <a:gd name="connsiteY59" fmla="*/ 2071 h 3116050"/>
                <a:gd name="connsiteX60" fmla="*/ 1244476 w 3166946"/>
                <a:gd name="connsiteY60" fmla="*/ 19913 h 3116050"/>
                <a:gd name="connsiteX61" fmla="*/ 1271239 w 3166946"/>
                <a:gd name="connsiteY61" fmla="*/ 68978 h 3116050"/>
                <a:gd name="connsiteX62" fmla="*/ 1289081 w 3166946"/>
                <a:gd name="connsiteY62" fmla="*/ 104662 h 3116050"/>
                <a:gd name="connsiteX63" fmla="*/ 1311383 w 3166946"/>
                <a:gd name="connsiteY63" fmla="*/ 153727 h 3116050"/>
                <a:gd name="connsiteX64" fmla="*/ 1338146 w 3166946"/>
                <a:gd name="connsiteY64" fmla="*/ 207253 h 3116050"/>
                <a:gd name="connsiteX65" fmla="*/ 1360449 w 3166946"/>
                <a:gd name="connsiteY65" fmla="*/ 287542 h 3116050"/>
                <a:gd name="connsiteX66" fmla="*/ 1360449 w 3166946"/>
                <a:gd name="connsiteY66" fmla="*/ 287542 h 3116050"/>
                <a:gd name="connsiteX67" fmla="*/ 1387212 w 3166946"/>
                <a:gd name="connsiteY67" fmla="*/ 394594 h 3116050"/>
                <a:gd name="connsiteX68" fmla="*/ 1400593 w 3166946"/>
                <a:gd name="connsiteY68" fmla="*/ 452580 h 3116050"/>
                <a:gd name="connsiteX69" fmla="*/ 1396133 w 3166946"/>
                <a:gd name="connsiteY69" fmla="*/ 1099351 h 3116050"/>
                <a:gd name="connsiteX70" fmla="*/ 1391672 w 3166946"/>
                <a:gd name="connsiteY70" fmla="*/ 1135035 h 3116050"/>
                <a:gd name="connsiteX71" fmla="*/ 1378291 w 3166946"/>
                <a:gd name="connsiteY71" fmla="*/ 1197481 h 3116050"/>
                <a:gd name="connsiteX72" fmla="*/ 1364909 w 3166946"/>
                <a:gd name="connsiteY72" fmla="*/ 1295612 h 3116050"/>
                <a:gd name="connsiteX73" fmla="*/ 1355988 w 3166946"/>
                <a:gd name="connsiteY73" fmla="*/ 1308994 h 3116050"/>
                <a:gd name="connsiteX74" fmla="*/ 1347067 w 3166946"/>
                <a:gd name="connsiteY74" fmla="*/ 1344677 h 3116050"/>
                <a:gd name="connsiteX75" fmla="*/ 1342607 w 3166946"/>
                <a:gd name="connsiteY75" fmla="*/ 1358059 h 3116050"/>
                <a:gd name="connsiteX76" fmla="*/ 1329225 w 3166946"/>
                <a:gd name="connsiteY76" fmla="*/ 1402664 h 3116050"/>
                <a:gd name="connsiteX77" fmla="*/ 1324765 w 3166946"/>
                <a:gd name="connsiteY77" fmla="*/ 1420506 h 3116050"/>
                <a:gd name="connsiteX78" fmla="*/ 1311383 w 3166946"/>
                <a:gd name="connsiteY78" fmla="*/ 1465111 h 3116050"/>
                <a:gd name="connsiteX79" fmla="*/ 1298002 w 3166946"/>
                <a:gd name="connsiteY79" fmla="*/ 1532018 h 3116050"/>
                <a:gd name="connsiteX80" fmla="*/ 1289081 w 3166946"/>
                <a:gd name="connsiteY80" fmla="*/ 1558781 h 3116050"/>
                <a:gd name="connsiteX81" fmla="*/ 1275699 w 3166946"/>
                <a:gd name="connsiteY81" fmla="*/ 1607846 h 3116050"/>
                <a:gd name="connsiteX82" fmla="*/ 1271239 w 3166946"/>
                <a:gd name="connsiteY82" fmla="*/ 1630149 h 3116050"/>
                <a:gd name="connsiteX83" fmla="*/ 1257857 w 3166946"/>
                <a:gd name="connsiteY83" fmla="*/ 1692595 h 3116050"/>
                <a:gd name="connsiteX84" fmla="*/ 1248936 w 3166946"/>
                <a:gd name="connsiteY84" fmla="*/ 2116342 h 3116050"/>
                <a:gd name="connsiteX85" fmla="*/ 1248936 w 3166946"/>
                <a:gd name="connsiteY85" fmla="*/ 2227854 h 3116050"/>
                <a:gd name="connsiteX86" fmla="*/ 1271239 w 3166946"/>
                <a:gd name="connsiteY86" fmla="*/ 2285840 h 3116050"/>
                <a:gd name="connsiteX87" fmla="*/ 1280160 w 3166946"/>
                <a:gd name="connsiteY87" fmla="*/ 2299222 h 3116050"/>
                <a:gd name="connsiteX88" fmla="*/ 1298002 w 3166946"/>
                <a:gd name="connsiteY88" fmla="*/ 2334906 h 3116050"/>
                <a:gd name="connsiteX89" fmla="*/ 1329225 w 3166946"/>
                <a:gd name="connsiteY89" fmla="*/ 2379511 h 3116050"/>
                <a:gd name="connsiteX90" fmla="*/ 1360449 w 3166946"/>
                <a:gd name="connsiteY90" fmla="*/ 2424115 h 3116050"/>
                <a:gd name="connsiteX91" fmla="*/ 1391672 w 3166946"/>
                <a:gd name="connsiteY91" fmla="*/ 2455339 h 3116050"/>
                <a:gd name="connsiteX92" fmla="*/ 1405054 w 3166946"/>
                <a:gd name="connsiteY92" fmla="*/ 2468720 h 3116050"/>
                <a:gd name="connsiteX93" fmla="*/ 1422896 w 3166946"/>
                <a:gd name="connsiteY93" fmla="*/ 2495483 h 3116050"/>
                <a:gd name="connsiteX94" fmla="*/ 1463040 w 3166946"/>
                <a:gd name="connsiteY94" fmla="*/ 2531167 h 3116050"/>
                <a:gd name="connsiteX95" fmla="*/ 1476421 w 3166946"/>
                <a:gd name="connsiteY95" fmla="*/ 2549009 h 3116050"/>
                <a:gd name="connsiteX96" fmla="*/ 1494263 w 3166946"/>
                <a:gd name="connsiteY96" fmla="*/ 2562391 h 3116050"/>
                <a:gd name="connsiteX97" fmla="*/ 1543329 w 3166946"/>
                <a:gd name="connsiteY97" fmla="*/ 2620377 h 3116050"/>
                <a:gd name="connsiteX98" fmla="*/ 1579013 w 3166946"/>
                <a:gd name="connsiteY98" fmla="*/ 2651600 h 3116050"/>
                <a:gd name="connsiteX99" fmla="*/ 1619157 w 3166946"/>
                <a:gd name="connsiteY99" fmla="*/ 2687284 h 3116050"/>
                <a:gd name="connsiteX100" fmla="*/ 1703906 w 3166946"/>
                <a:gd name="connsiteY100" fmla="*/ 2736350 h 3116050"/>
                <a:gd name="connsiteX101" fmla="*/ 1752972 w 3166946"/>
                <a:gd name="connsiteY101" fmla="*/ 2763113 h 3116050"/>
                <a:gd name="connsiteX102" fmla="*/ 1779735 w 3166946"/>
                <a:gd name="connsiteY102" fmla="*/ 2767573 h 3116050"/>
                <a:gd name="connsiteX103" fmla="*/ 1793116 w 3166946"/>
                <a:gd name="connsiteY103" fmla="*/ 2776494 h 3116050"/>
                <a:gd name="connsiteX104" fmla="*/ 1846642 w 3166946"/>
                <a:gd name="connsiteY104" fmla="*/ 2789875 h 3116050"/>
                <a:gd name="connsiteX105" fmla="*/ 1868944 w 3166946"/>
                <a:gd name="connsiteY105" fmla="*/ 2803257 h 3116050"/>
                <a:gd name="connsiteX106" fmla="*/ 1882326 w 3166946"/>
                <a:gd name="connsiteY106" fmla="*/ 2812178 h 3116050"/>
                <a:gd name="connsiteX107" fmla="*/ 1918010 w 3166946"/>
                <a:gd name="connsiteY107" fmla="*/ 2830020 h 3116050"/>
                <a:gd name="connsiteX108" fmla="*/ 1931391 w 3166946"/>
                <a:gd name="connsiteY108" fmla="*/ 2838941 h 3116050"/>
                <a:gd name="connsiteX109" fmla="*/ 1971536 w 3166946"/>
                <a:gd name="connsiteY109" fmla="*/ 2852322 h 3116050"/>
                <a:gd name="connsiteX110" fmla="*/ 2016140 w 3166946"/>
                <a:gd name="connsiteY110" fmla="*/ 2874625 h 3116050"/>
                <a:gd name="connsiteX111" fmla="*/ 2029522 w 3166946"/>
                <a:gd name="connsiteY111" fmla="*/ 2879085 h 3116050"/>
                <a:gd name="connsiteX112" fmla="*/ 2074127 w 3166946"/>
                <a:gd name="connsiteY112" fmla="*/ 2901388 h 3116050"/>
                <a:gd name="connsiteX113" fmla="*/ 2087508 w 3166946"/>
                <a:gd name="connsiteY113" fmla="*/ 2905848 h 3116050"/>
                <a:gd name="connsiteX114" fmla="*/ 2109811 w 3166946"/>
                <a:gd name="connsiteY114" fmla="*/ 2919230 h 3116050"/>
                <a:gd name="connsiteX115" fmla="*/ 2123192 w 3166946"/>
                <a:gd name="connsiteY115" fmla="*/ 2923690 h 3116050"/>
                <a:gd name="connsiteX116" fmla="*/ 2141034 w 3166946"/>
                <a:gd name="connsiteY116" fmla="*/ 2932611 h 3116050"/>
                <a:gd name="connsiteX117" fmla="*/ 2154416 w 3166946"/>
                <a:gd name="connsiteY117" fmla="*/ 2937072 h 3116050"/>
                <a:gd name="connsiteX118" fmla="*/ 2190099 w 3166946"/>
                <a:gd name="connsiteY118" fmla="*/ 2950453 h 3116050"/>
                <a:gd name="connsiteX119" fmla="*/ 2230244 w 3166946"/>
                <a:gd name="connsiteY119" fmla="*/ 2968295 h 3116050"/>
                <a:gd name="connsiteX120" fmla="*/ 2243625 w 3166946"/>
                <a:gd name="connsiteY120" fmla="*/ 2972755 h 3116050"/>
                <a:gd name="connsiteX121" fmla="*/ 2261467 w 3166946"/>
                <a:gd name="connsiteY121" fmla="*/ 2981676 h 3116050"/>
                <a:gd name="connsiteX122" fmla="*/ 2310533 w 3166946"/>
                <a:gd name="connsiteY122" fmla="*/ 2995058 h 3116050"/>
                <a:gd name="connsiteX123" fmla="*/ 2341756 w 3166946"/>
                <a:gd name="connsiteY123" fmla="*/ 2999518 h 3116050"/>
                <a:gd name="connsiteX124" fmla="*/ 2359598 w 3166946"/>
                <a:gd name="connsiteY124" fmla="*/ 3003979 h 3116050"/>
                <a:gd name="connsiteX125" fmla="*/ 2399742 w 3166946"/>
                <a:gd name="connsiteY125" fmla="*/ 3012900 h 3116050"/>
                <a:gd name="connsiteX126" fmla="*/ 2493413 w 3166946"/>
                <a:gd name="connsiteY126" fmla="*/ 3026281 h 3116050"/>
                <a:gd name="connsiteX127" fmla="*/ 2564780 w 3166946"/>
                <a:gd name="connsiteY127" fmla="*/ 3039663 h 3116050"/>
                <a:gd name="connsiteX128" fmla="*/ 2591543 w 3166946"/>
                <a:gd name="connsiteY128" fmla="*/ 3044123 h 3116050"/>
                <a:gd name="connsiteX129" fmla="*/ 2609385 w 3166946"/>
                <a:gd name="connsiteY129" fmla="*/ 3048584 h 3116050"/>
                <a:gd name="connsiteX130" fmla="*/ 2649530 w 3166946"/>
                <a:gd name="connsiteY130" fmla="*/ 3053044 h 3116050"/>
                <a:gd name="connsiteX131" fmla="*/ 2667372 w 3166946"/>
                <a:gd name="connsiteY131" fmla="*/ 3057505 h 3116050"/>
                <a:gd name="connsiteX132" fmla="*/ 2716437 w 3166946"/>
                <a:gd name="connsiteY132" fmla="*/ 3075347 h 3116050"/>
                <a:gd name="connsiteX133" fmla="*/ 2805647 w 3166946"/>
                <a:gd name="connsiteY133" fmla="*/ 3088728 h 3116050"/>
                <a:gd name="connsiteX134" fmla="*/ 2917159 w 3166946"/>
                <a:gd name="connsiteY134" fmla="*/ 3102110 h 3116050"/>
                <a:gd name="connsiteX135" fmla="*/ 3166946 w 3166946"/>
                <a:gd name="connsiteY135" fmla="*/ 3106570 h 3116050"/>
                <a:gd name="connsiteX0" fmla="*/ 0 w 3166946"/>
                <a:gd name="connsiteY0" fmla="*/ 3115491 h 3116050"/>
                <a:gd name="connsiteX1" fmla="*/ 80289 w 3166946"/>
                <a:gd name="connsiteY1" fmla="*/ 3111031 h 3116050"/>
                <a:gd name="connsiteX2" fmla="*/ 147196 w 3166946"/>
                <a:gd name="connsiteY2" fmla="*/ 3106570 h 3116050"/>
                <a:gd name="connsiteX3" fmla="*/ 249787 w 3166946"/>
                <a:gd name="connsiteY3" fmla="*/ 3106570 h 3116050"/>
                <a:gd name="connsiteX4" fmla="*/ 343457 w 3166946"/>
                <a:gd name="connsiteY4" fmla="*/ 3097649 h 3116050"/>
                <a:gd name="connsiteX5" fmla="*/ 428207 w 3166946"/>
                <a:gd name="connsiteY5" fmla="*/ 3102110 h 3116050"/>
                <a:gd name="connsiteX6" fmla="*/ 535259 w 3166946"/>
                <a:gd name="connsiteY6" fmla="*/ 3097649 h 3116050"/>
                <a:gd name="connsiteX7" fmla="*/ 593245 w 3166946"/>
                <a:gd name="connsiteY7" fmla="*/ 3115491 h 3116050"/>
                <a:gd name="connsiteX8" fmla="*/ 615547 w 3166946"/>
                <a:gd name="connsiteY8" fmla="*/ 3111031 h 3116050"/>
                <a:gd name="connsiteX9" fmla="*/ 646771 w 3166946"/>
                <a:gd name="connsiteY9" fmla="*/ 3102110 h 3116050"/>
                <a:gd name="connsiteX10" fmla="*/ 664613 w 3166946"/>
                <a:gd name="connsiteY10" fmla="*/ 3097649 h 3116050"/>
                <a:gd name="connsiteX11" fmla="*/ 700296 w 3166946"/>
                <a:gd name="connsiteY11" fmla="*/ 3079807 h 3116050"/>
                <a:gd name="connsiteX12" fmla="*/ 718138 w 3166946"/>
                <a:gd name="connsiteY12" fmla="*/ 3070886 h 3116050"/>
                <a:gd name="connsiteX13" fmla="*/ 731520 w 3166946"/>
                <a:gd name="connsiteY13" fmla="*/ 3066426 h 3116050"/>
                <a:gd name="connsiteX14" fmla="*/ 758283 w 3166946"/>
                <a:gd name="connsiteY14" fmla="*/ 3044123 h 3116050"/>
                <a:gd name="connsiteX15" fmla="*/ 767204 w 3166946"/>
                <a:gd name="connsiteY15" fmla="*/ 3017360 h 3116050"/>
                <a:gd name="connsiteX16" fmla="*/ 776125 w 3166946"/>
                <a:gd name="connsiteY16" fmla="*/ 3003979 h 3116050"/>
                <a:gd name="connsiteX17" fmla="*/ 780585 w 3166946"/>
                <a:gd name="connsiteY17" fmla="*/ 2977216 h 3116050"/>
                <a:gd name="connsiteX18" fmla="*/ 793967 w 3166946"/>
                <a:gd name="connsiteY18" fmla="*/ 2928151 h 3116050"/>
                <a:gd name="connsiteX19" fmla="*/ 802888 w 3166946"/>
                <a:gd name="connsiteY19" fmla="*/ 2870164 h 3116050"/>
                <a:gd name="connsiteX20" fmla="*/ 807348 w 3166946"/>
                <a:gd name="connsiteY20" fmla="*/ 2821099 h 3116050"/>
                <a:gd name="connsiteX21" fmla="*/ 820730 w 3166946"/>
                <a:gd name="connsiteY21" fmla="*/ 2754192 h 3116050"/>
                <a:gd name="connsiteX22" fmla="*/ 838572 w 3166946"/>
                <a:gd name="connsiteY22" fmla="*/ 2638219 h 3116050"/>
                <a:gd name="connsiteX23" fmla="*/ 847493 w 3166946"/>
                <a:gd name="connsiteY23" fmla="*/ 2540088 h 3116050"/>
                <a:gd name="connsiteX24" fmla="*/ 856414 w 3166946"/>
                <a:gd name="connsiteY24" fmla="*/ 2491023 h 3116050"/>
                <a:gd name="connsiteX25" fmla="*/ 860874 w 3166946"/>
                <a:gd name="connsiteY25" fmla="*/ 2437497 h 3116050"/>
                <a:gd name="connsiteX26" fmla="*/ 869795 w 3166946"/>
                <a:gd name="connsiteY26" fmla="*/ 2392892 h 3116050"/>
                <a:gd name="connsiteX27" fmla="*/ 874256 w 3166946"/>
                <a:gd name="connsiteY27" fmla="*/ 1995909 h 3116050"/>
                <a:gd name="connsiteX28" fmla="*/ 887637 w 3166946"/>
                <a:gd name="connsiteY28" fmla="*/ 1924541 h 3116050"/>
                <a:gd name="connsiteX29" fmla="*/ 892097 w 3166946"/>
                <a:gd name="connsiteY29" fmla="*/ 1879936 h 3116050"/>
                <a:gd name="connsiteX30" fmla="*/ 896558 w 3166946"/>
                <a:gd name="connsiteY30" fmla="*/ 1857634 h 3116050"/>
                <a:gd name="connsiteX31" fmla="*/ 909939 w 3166946"/>
                <a:gd name="connsiteY31" fmla="*/ 1772884 h 3116050"/>
                <a:gd name="connsiteX32" fmla="*/ 914400 w 3166946"/>
                <a:gd name="connsiteY32" fmla="*/ 1728279 h 3116050"/>
                <a:gd name="connsiteX33" fmla="*/ 923321 w 3166946"/>
                <a:gd name="connsiteY33" fmla="*/ 1710437 h 3116050"/>
                <a:gd name="connsiteX34" fmla="*/ 927781 w 3166946"/>
                <a:gd name="connsiteY34" fmla="*/ 1697056 h 3116050"/>
                <a:gd name="connsiteX35" fmla="*/ 945623 w 3166946"/>
                <a:gd name="connsiteY35" fmla="*/ 1634609 h 3116050"/>
                <a:gd name="connsiteX36" fmla="*/ 959005 w 3166946"/>
                <a:gd name="connsiteY36" fmla="*/ 1576623 h 3116050"/>
                <a:gd name="connsiteX37" fmla="*/ 994689 w 3166946"/>
                <a:gd name="connsiteY37" fmla="*/ 1460650 h 3116050"/>
                <a:gd name="connsiteX38" fmla="*/ 1016991 w 3166946"/>
                <a:gd name="connsiteY38" fmla="*/ 1366980 h 3116050"/>
                <a:gd name="connsiteX39" fmla="*/ 1101740 w 3166946"/>
                <a:gd name="connsiteY39" fmla="*/ 1184100 h 3116050"/>
                <a:gd name="connsiteX40" fmla="*/ 1119582 w 3166946"/>
                <a:gd name="connsiteY40" fmla="*/ 1139495 h 3116050"/>
                <a:gd name="connsiteX41" fmla="*/ 1141885 w 3166946"/>
                <a:gd name="connsiteY41" fmla="*/ 1094890 h 3116050"/>
                <a:gd name="connsiteX42" fmla="*/ 1182029 w 3166946"/>
                <a:gd name="connsiteY42" fmla="*/ 996759 h 3116050"/>
                <a:gd name="connsiteX43" fmla="*/ 1195411 w 3166946"/>
                <a:gd name="connsiteY43" fmla="*/ 956615 h 3116050"/>
                <a:gd name="connsiteX44" fmla="*/ 1208792 w 3166946"/>
                <a:gd name="connsiteY44" fmla="*/ 938773 h 3116050"/>
                <a:gd name="connsiteX45" fmla="*/ 1248936 w 3166946"/>
                <a:gd name="connsiteY45" fmla="*/ 840642 h 3116050"/>
                <a:gd name="connsiteX46" fmla="*/ 1257857 w 3166946"/>
                <a:gd name="connsiteY46" fmla="*/ 804958 h 3116050"/>
                <a:gd name="connsiteX47" fmla="*/ 1271239 w 3166946"/>
                <a:gd name="connsiteY47" fmla="*/ 778195 h 3116050"/>
                <a:gd name="connsiteX48" fmla="*/ 1298002 w 3166946"/>
                <a:gd name="connsiteY48" fmla="*/ 688986 h 3116050"/>
                <a:gd name="connsiteX49" fmla="*/ 1306923 w 3166946"/>
                <a:gd name="connsiteY49" fmla="*/ 671144 h 3116050"/>
                <a:gd name="connsiteX50" fmla="*/ 1315844 w 3166946"/>
                <a:gd name="connsiteY50" fmla="*/ 644381 h 3116050"/>
                <a:gd name="connsiteX51" fmla="*/ 1315844 w 3166946"/>
                <a:gd name="connsiteY51" fmla="*/ 425817 h 3116050"/>
                <a:gd name="connsiteX52" fmla="*/ 1298002 w 3166946"/>
                <a:gd name="connsiteY52" fmla="*/ 381212 h 3116050"/>
                <a:gd name="connsiteX53" fmla="*/ 1289081 w 3166946"/>
                <a:gd name="connsiteY53" fmla="*/ 354449 h 3116050"/>
                <a:gd name="connsiteX54" fmla="*/ 1271239 w 3166946"/>
                <a:gd name="connsiteY54" fmla="*/ 300923 h 3116050"/>
                <a:gd name="connsiteX55" fmla="*/ 1257857 w 3166946"/>
                <a:gd name="connsiteY55" fmla="*/ 260779 h 3116050"/>
                <a:gd name="connsiteX56" fmla="*/ 1244476 w 3166946"/>
                <a:gd name="connsiteY56" fmla="*/ 193872 h 3116050"/>
                <a:gd name="connsiteX57" fmla="*/ 1217713 w 3166946"/>
                <a:gd name="connsiteY57" fmla="*/ 131425 h 3116050"/>
                <a:gd name="connsiteX58" fmla="*/ 1204332 w 3166946"/>
                <a:gd name="connsiteY58" fmla="*/ 64517 h 3116050"/>
                <a:gd name="connsiteX59" fmla="*/ 1213253 w 3166946"/>
                <a:gd name="connsiteY59" fmla="*/ 2071 h 3116050"/>
                <a:gd name="connsiteX60" fmla="*/ 1244476 w 3166946"/>
                <a:gd name="connsiteY60" fmla="*/ 19913 h 3116050"/>
                <a:gd name="connsiteX61" fmla="*/ 1271239 w 3166946"/>
                <a:gd name="connsiteY61" fmla="*/ 68978 h 3116050"/>
                <a:gd name="connsiteX62" fmla="*/ 1289081 w 3166946"/>
                <a:gd name="connsiteY62" fmla="*/ 104662 h 3116050"/>
                <a:gd name="connsiteX63" fmla="*/ 1311383 w 3166946"/>
                <a:gd name="connsiteY63" fmla="*/ 153727 h 3116050"/>
                <a:gd name="connsiteX64" fmla="*/ 1338146 w 3166946"/>
                <a:gd name="connsiteY64" fmla="*/ 207253 h 3116050"/>
                <a:gd name="connsiteX65" fmla="*/ 1360449 w 3166946"/>
                <a:gd name="connsiteY65" fmla="*/ 287542 h 3116050"/>
                <a:gd name="connsiteX66" fmla="*/ 1360449 w 3166946"/>
                <a:gd name="connsiteY66" fmla="*/ 287542 h 3116050"/>
                <a:gd name="connsiteX67" fmla="*/ 1387212 w 3166946"/>
                <a:gd name="connsiteY67" fmla="*/ 394594 h 3116050"/>
                <a:gd name="connsiteX68" fmla="*/ 1400593 w 3166946"/>
                <a:gd name="connsiteY68" fmla="*/ 452580 h 3116050"/>
                <a:gd name="connsiteX69" fmla="*/ 1396133 w 3166946"/>
                <a:gd name="connsiteY69" fmla="*/ 1099351 h 3116050"/>
                <a:gd name="connsiteX70" fmla="*/ 1391672 w 3166946"/>
                <a:gd name="connsiteY70" fmla="*/ 1135035 h 3116050"/>
                <a:gd name="connsiteX71" fmla="*/ 1378291 w 3166946"/>
                <a:gd name="connsiteY71" fmla="*/ 1197481 h 3116050"/>
                <a:gd name="connsiteX72" fmla="*/ 1364909 w 3166946"/>
                <a:gd name="connsiteY72" fmla="*/ 1295612 h 3116050"/>
                <a:gd name="connsiteX73" fmla="*/ 1355988 w 3166946"/>
                <a:gd name="connsiteY73" fmla="*/ 1308994 h 3116050"/>
                <a:gd name="connsiteX74" fmla="*/ 1347067 w 3166946"/>
                <a:gd name="connsiteY74" fmla="*/ 1344677 h 3116050"/>
                <a:gd name="connsiteX75" fmla="*/ 1342607 w 3166946"/>
                <a:gd name="connsiteY75" fmla="*/ 1358059 h 3116050"/>
                <a:gd name="connsiteX76" fmla="*/ 1329225 w 3166946"/>
                <a:gd name="connsiteY76" fmla="*/ 1402664 h 3116050"/>
                <a:gd name="connsiteX77" fmla="*/ 1311383 w 3166946"/>
                <a:gd name="connsiteY77" fmla="*/ 1465111 h 3116050"/>
                <a:gd name="connsiteX78" fmla="*/ 1298002 w 3166946"/>
                <a:gd name="connsiteY78" fmla="*/ 1532018 h 3116050"/>
                <a:gd name="connsiteX79" fmla="*/ 1289081 w 3166946"/>
                <a:gd name="connsiteY79" fmla="*/ 1558781 h 3116050"/>
                <a:gd name="connsiteX80" fmla="*/ 1275699 w 3166946"/>
                <a:gd name="connsiteY80" fmla="*/ 1607846 h 3116050"/>
                <a:gd name="connsiteX81" fmla="*/ 1271239 w 3166946"/>
                <a:gd name="connsiteY81" fmla="*/ 1630149 h 3116050"/>
                <a:gd name="connsiteX82" fmla="*/ 1257857 w 3166946"/>
                <a:gd name="connsiteY82" fmla="*/ 1692595 h 3116050"/>
                <a:gd name="connsiteX83" fmla="*/ 1248936 w 3166946"/>
                <a:gd name="connsiteY83" fmla="*/ 2116342 h 3116050"/>
                <a:gd name="connsiteX84" fmla="*/ 1248936 w 3166946"/>
                <a:gd name="connsiteY84" fmla="*/ 2227854 h 3116050"/>
                <a:gd name="connsiteX85" fmla="*/ 1271239 w 3166946"/>
                <a:gd name="connsiteY85" fmla="*/ 2285840 h 3116050"/>
                <a:gd name="connsiteX86" fmla="*/ 1280160 w 3166946"/>
                <a:gd name="connsiteY86" fmla="*/ 2299222 h 3116050"/>
                <a:gd name="connsiteX87" fmla="*/ 1298002 w 3166946"/>
                <a:gd name="connsiteY87" fmla="*/ 2334906 h 3116050"/>
                <a:gd name="connsiteX88" fmla="*/ 1329225 w 3166946"/>
                <a:gd name="connsiteY88" fmla="*/ 2379511 h 3116050"/>
                <a:gd name="connsiteX89" fmla="*/ 1360449 w 3166946"/>
                <a:gd name="connsiteY89" fmla="*/ 2424115 h 3116050"/>
                <a:gd name="connsiteX90" fmla="*/ 1391672 w 3166946"/>
                <a:gd name="connsiteY90" fmla="*/ 2455339 h 3116050"/>
                <a:gd name="connsiteX91" fmla="*/ 1405054 w 3166946"/>
                <a:gd name="connsiteY91" fmla="*/ 2468720 h 3116050"/>
                <a:gd name="connsiteX92" fmla="*/ 1422896 w 3166946"/>
                <a:gd name="connsiteY92" fmla="*/ 2495483 h 3116050"/>
                <a:gd name="connsiteX93" fmla="*/ 1463040 w 3166946"/>
                <a:gd name="connsiteY93" fmla="*/ 2531167 h 3116050"/>
                <a:gd name="connsiteX94" fmla="*/ 1476421 w 3166946"/>
                <a:gd name="connsiteY94" fmla="*/ 2549009 h 3116050"/>
                <a:gd name="connsiteX95" fmla="*/ 1494263 w 3166946"/>
                <a:gd name="connsiteY95" fmla="*/ 2562391 h 3116050"/>
                <a:gd name="connsiteX96" fmla="*/ 1543329 w 3166946"/>
                <a:gd name="connsiteY96" fmla="*/ 2620377 h 3116050"/>
                <a:gd name="connsiteX97" fmla="*/ 1579013 w 3166946"/>
                <a:gd name="connsiteY97" fmla="*/ 2651600 h 3116050"/>
                <a:gd name="connsiteX98" fmla="*/ 1619157 w 3166946"/>
                <a:gd name="connsiteY98" fmla="*/ 2687284 h 3116050"/>
                <a:gd name="connsiteX99" fmla="*/ 1703906 w 3166946"/>
                <a:gd name="connsiteY99" fmla="*/ 2736350 h 3116050"/>
                <a:gd name="connsiteX100" fmla="*/ 1752972 w 3166946"/>
                <a:gd name="connsiteY100" fmla="*/ 2763113 h 3116050"/>
                <a:gd name="connsiteX101" fmla="*/ 1779735 w 3166946"/>
                <a:gd name="connsiteY101" fmla="*/ 2767573 h 3116050"/>
                <a:gd name="connsiteX102" fmla="*/ 1793116 w 3166946"/>
                <a:gd name="connsiteY102" fmla="*/ 2776494 h 3116050"/>
                <a:gd name="connsiteX103" fmla="*/ 1846642 w 3166946"/>
                <a:gd name="connsiteY103" fmla="*/ 2789875 h 3116050"/>
                <a:gd name="connsiteX104" fmla="*/ 1868944 w 3166946"/>
                <a:gd name="connsiteY104" fmla="*/ 2803257 h 3116050"/>
                <a:gd name="connsiteX105" fmla="*/ 1882326 w 3166946"/>
                <a:gd name="connsiteY105" fmla="*/ 2812178 h 3116050"/>
                <a:gd name="connsiteX106" fmla="*/ 1918010 w 3166946"/>
                <a:gd name="connsiteY106" fmla="*/ 2830020 h 3116050"/>
                <a:gd name="connsiteX107" fmla="*/ 1931391 w 3166946"/>
                <a:gd name="connsiteY107" fmla="*/ 2838941 h 3116050"/>
                <a:gd name="connsiteX108" fmla="*/ 1971536 w 3166946"/>
                <a:gd name="connsiteY108" fmla="*/ 2852322 h 3116050"/>
                <a:gd name="connsiteX109" fmla="*/ 2016140 w 3166946"/>
                <a:gd name="connsiteY109" fmla="*/ 2874625 h 3116050"/>
                <a:gd name="connsiteX110" fmla="*/ 2029522 w 3166946"/>
                <a:gd name="connsiteY110" fmla="*/ 2879085 h 3116050"/>
                <a:gd name="connsiteX111" fmla="*/ 2074127 w 3166946"/>
                <a:gd name="connsiteY111" fmla="*/ 2901388 h 3116050"/>
                <a:gd name="connsiteX112" fmla="*/ 2087508 w 3166946"/>
                <a:gd name="connsiteY112" fmla="*/ 2905848 h 3116050"/>
                <a:gd name="connsiteX113" fmla="*/ 2109811 w 3166946"/>
                <a:gd name="connsiteY113" fmla="*/ 2919230 h 3116050"/>
                <a:gd name="connsiteX114" fmla="*/ 2123192 w 3166946"/>
                <a:gd name="connsiteY114" fmla="*/ 2923690 h 3116050"/>
                <a:gd name="connsiteX115" fmla="*/ 2141034 w 3166946"/>
                <a:gd name="connsiteY115" fmla="*/ 2932611 h 3116050"/>
                <a:gd name="connsiteX116" fmla="*/ 2154416 w 3166946"/>
                <a:gd name="connsiteY116" fmla="*/ 2937072 h 3116050"/>
                <a:gd name="connsiteX117" fmla="*/ 2190099 w 3166946"/>
                <a:gd name="connsiteY117" fmla="*/ 2950453 h 3116050"/>
                <a:gd name="connsiteX118" fmla="*/ 2230244 w 3166946"/>
                <a:gd name="connsiteY118" fmla="*/ 2968295 h 3116050"/>
                <a:gd name="connsiteX119" fmla="*/ 2243625 w 3166946"/>
                <a:gd name="connsiteY119" fmla="*/ 2972755 h 3116050"/>
                <a:gd name="connsiteX120" fmla="*/ 2261467 w 3166946"/>
                <a:gd name="connsiteY120" fmla="*/ 2981676 h 3116050"/>
                <a:gd name="connsiteX121" fmla="*/ 2310533 w 3166946"/>
                <a:gd name="connsiteY121" fmla="*/ 2995058 h 3116050"/>
                <a:gd name="connsiteX122" fmla="*/ 2341756 w 3166946"/>
                <a:gd name="connsiteY122" fmla="*/ 2999518 h 3116050"/>
                <a:gd name="connsiteX123" fmla="*/ 2359598 w 3166946"/>
                <a:gd name="connsiteY123" fmla="*/ 3003979 h 3116050"/>
                <a:gd name="connsiteX124" fmla="*/ 2399742 w 3166946"/>
                <a:gd name="connsiteY124" fmla="*/ 3012900 h 3116050"/>
                <a:gd name="connsiteX125" fmla="*/ 2493413 w 3166946"/>
                <a:gd name="connsiteY125" fmla="*/ 3026281 h 3116050"/>
                <a:gd name="connsiteX126" fmla="*/ 2564780 w 3166946"/>
                <a:gd name="connsiteY126" fmla="*/ 3039663 h 3116050"/>
                <a:gd name="connsiteX127" fmla="*/ 2591543 w 3166946"/>
                <a:gd name="connsiteY127" fmla="*/ 3044123 h 3116050"/>
                <a:gd name="connsiteX128" fmla="*/ 2609385 w 3166946"/>
                <a:gd name="connsiteY128" fmla="*/ 3048584 h 3116050"/>
                <a:gd name="connsiteX129" fmla="*/ 2649530 w 3166946"/>
                <a:gd name="connsiteY129" fmla="*/ 3053044 h 3116050"/>
                <a:gd name="connsiteX130" fmla="*/ 2667372 w 3166946"/>
                <a:gd name="connsiteY130" fmla="*/ 3057505 h 3116050"/>
                <a:gd name="connsiteX131" fmla="*/ 2716437 w 3166946"/>
                <a:gd name="connsiteY131" fmla="*/ 3075347 h 3116050"/>
                <a:gd name="connsiteX132" fmla="*/ 2805647 w 3166946"/>
                <a:gd name="connsiteY132" fmla="*/ 3088728 h 3116050"/>
                <a:gd name="connsiteX133" fmla="*/ 2917159 w 3166946"/>
                <a:gd name="connsiteY133" fmla="*/ 3102110 h 3116050"/>
                <a:gd name="connsiteX134" fmla="*/ 3166946 w 3166946"/>
                <a:gd name="connsiteY134" fmla="*/ 3106570 h 3116050"/>
                <a:gd name="connsiteX0" fmla="*/ 0 w 3166946"/>
                <a:gd name="connsiteY0" fmla="*/ 3115491 h 3116050"/>
                <a:gd name="connsiteX1" fmla="*/ 80289 w 3166946"/>
                <a:gd name="connsiteY1" fmla="*/ 3111031 h 3116050"/>
                <a:gd name="connsiteX2" fmla="*/ 147196 w 3166946"/>
                <a:gd name="connsiteY2" fmla="*/ 3106570 h 3116050"/>
                <a:gd name="connsiteX3" fmla="*/ 249787 w 3166946"/>
                <a:gd name="connsiteY3" fmla="*/ 3106570 h 3116050"/>
                <a:gd name="connsiteX4" fmla="*/ 343457 w 3166946"/>
                <a:gd name="connsiteY4" fmla="*/ 3097649 h 3116050"/>
                <a:gd name="connsiteX5" fmla="*/ 428207 w 3166946"/>
                <a:gd name="connsiteY5" fmla="*/ 3102110 h 3116050"/>
                <a:gd name="connsiteX6" fmla="*/ 535259 w 3166946"/>
                <a:gd name="connsiteY6" fmla="*/ 3097649 h 3116050"/>
                <a:gd name="connsiteX7" fmla="*/ 593245 w 3166946"/>
                <a:gd name="connsiteY7" fmla="*/ 3115491 h 3116050"/>
                <a:gd name="connsiteX8" fmla="*/ 615547 w 3166946"/>
                <a:gd name="connsiteY8" fmla="*/ 3111031 h 3116050"/>
                <a:gd name="connsiteX9" fmla="*/ 646771 w 3166946"/>
                <a:gd name="connsiteY9" fmla="*/ 3102110 h 3116050"/>
                <a:gd name="connsiteX10" fmla="*/ 664613 w 3166946"/>
                <a:gd name="connsiteY10" fmla="*/ 3097649 h 3116050"/>
                <a:gd name="connsiteX11" fmla="*/ 700296 w 3166946"/>
                <a:gd name="connsiteY11" fmla="*/ 3079807 h 3116050"/>
                <a:gd name="connsiteX12" fmla="*/ 718138 w 3166946"/>
                <a:gd name="connsiteY12" fmla="*/ 3070886 h 3116050"/>
                <a:gd name="connsiteX13" fmla="*/ 731520 w 3166946"/>
                <a:gd name="connsiteY13" fmla="*/ 3066426 h 3116050"/>
                <a:gd name="connsiteX14" fmla="*/ 758283 w 3166946"/>
                <a:gd name="connsiteY14" fmla="*/ 3044123 h 3116050"/>
                <a:gd name="connsiteX15" fmla="*/ 767204 w 3166946"/>
                <a:gd name="connsiteY15" fmla="*/ 3017360 h 3116050"/>
                <a:gd name="connsiteX16" fmla="*/ 776125 w 3166946"/>
                <a:gd name="connsiteY16" fmla="*/ 3003979 h 3116050"/>
                <a:gd name="connsiteX17" fmla="*/ 780585 w 3166946"/>
                <a:gd name="connsiteY17" fmla="*/ 2977216 h 3116050"/>
                <a:gd name="connsiteX18" fmla="*/ 793967 w 3166946"/>
                <a:gd name="connsiteY18" fmla="*/ 2928151 h 3116050"/>
                <a:gd name="connsiteX19" fmla="*/ 802888 w 3166946"/>
                <a:gd name="connsiteY19" fmla="*/ 2870164 h 3116050"/>
                <a:gd name="connsiteX20" fmla="*/ 807348 w 3166946"/>
                <a:gd name="connsiteY20" fmla="*/ 2821099 h 3116050"/>
                <a:gd name="connsiteX21" fmla="*/ 820730 w 3166946"/>
                <a:gd name="connsiteY21" fmla="*/ 2754192 h 3116050"/>
                <a:gd name="connsiteX22" fmla="*/ 838572 w 3166946"/>
                <a:gd name="connsiteY22" fmla="*/ 2638219 h 3116050"/>
                <a:gd name="connsiteX23" fmla="*/ 847493 w 3166946"/>
                <a:gd name="connsiteY23" fmla="*/ 2540088 h 3116050"/>
                <a:gd name="connsiteX24" fmla="*/ 856414 w 3166946"/>
                <a:gd name="connsiteY24" fmla="*/ 2491023 h 3116050"/>
                <a:gd name="connsiteX25" fmla="*/ 860874 w 3166946"/>
                <a:gd name="connsiteY25" fmla="*/ 2437497 h 3116050"/>
                <a:gd name="connsiteX26" fmla="*/ 869795 w 3166946"/>
                <a:gd name="connsiteY26" fmla="*/ 2392892 h 3116050"/>
                <a:gd name="connsiteX27" fmla="*/ 874256 w 3166946"/>
                <a:gd name="connsiteY27" fmla="*/ 1995909 h 3116050"/>
                <a:gd name="connsiteX28" fmla="*/ 887637 w 3166946"/>
                <a:gd name="connsiteY28" fmla="*/ 1924541 h 3116050"/>
                <a:gd name="connsiteX29" fmla="*/ 892097 w 3166946"/>
                <a:gd name="connsiteY29" fmla="*/ 1879936 h 3116050"/>
                <a:gd name="connsiteX30" fmla="*/ 896558 w 3166946"/>
                <a:gd name="connsiteY30" fmla="*/ 1857634 h 3116050"/>
                <a:gd name="connsiteX31" fmla="*/ 909939 w 3166946"/>
                <a:gd name="connsiteY31" fmla="*/ 1772884 h 3116050"/>
                <a:gd name="connsiteX32" fmla="*/ 914400 w 3166946"/>
                <a:gd name="connsiteY32" fmla="*/ 1728279 h 3116050"/>
                <a:gd name="connsiteX33" fmla="*/ 923321 w 3166946"/>
                <a:gd name="connsiteY33" fmla="*/ 1710437 h 3116050"/>
                <a:gd name="connsiteX34" fmla="*/ 927781 w 3166946"/>
                <a:gd name="connsiteY34" fmla="*/ 1697056 h 3116050"/>
                <a:gd name="connsiteX35" fmla="*/ 945623 w 3166946"/>
                <a:gd name="connsiteY35" fmla="*/ 1634609 h 3116050"/>
                <a:gd name="connsiteX36" fmla="*/ 959005 w 3166946"/>
                <a:gd name="connsiteY36" fmla="*/ 1576623 h 3116050"/>
                <a:gd name="connsiteX37" fmla="*/ 994689 w 3166946"/>
                <a:gd name="connsiteY37" fmla="*/ 1460650 h 3116050"/>
                <a:gd name="connsiteX38" fmla="*/ 1016991 w 3166946"/>
                <a:gd name="connsiteY38" fmla="*/ 1366980 h 3116050"/>
                <a:gd name="connsiteX39" fmla="*/ 1101740 w 3166946"/>
                <a:gd name="connsiteY39" fmla="*/ 1184100 h 3116050"/>
                <a:gd name="connsiteX40" fmla="*/ 1119582 w 3166946"/>
                <a:gd name="connsiteY40" fmla="*/ 1139495 h 3116050"/>
                <a:gd name="connsiteX41" fmla="*/ 1141885 w 3166946"/>
                <a:gd name="connsiteY41" fmla="*/ 1094890 h 3116050"/>
                <a:gd name="connsiteX42" fmla="*/ 1182029 w 3166946"/>
                <a:gd name="connsiteY42" fmla="*/ 996759 h 3116050"/>
                <a:gd name="connsiteX43" fmla="*/ 1195411 w 3166946"/>
                <a:gd name="connsiteY43" fmla="*/ 956615 h 3116050"/>
                <a:gd name="connsiteX44" fmla="*/ 1208792 w 3166946"/>
                <a:gd name="connsiteY44" fmla="*/ 938773 h 3116050"/>
                <a:gd name="connsiteX45" fmla="*/ 1248936 w 3166946"/>
                <a:gd name="connsiteY45" fmla="*/ 840642 h 3116050"/>
                <a:gd name="connsiteX46" fmla="*/ 1257857 w 3166946"/>
                <a:gd name="connsiteY46" fmla="*/ 804958 h 3116050"/>
                <a:gd name="connsiteX47" fmla="*/ 1271239 w 3166946"/>
                <a:gd name="connsiteY47" fmla="*/ 778195 h 3116050"/>
                <a:gd name="connsiteX48" fmla="*/ 1298002 w 3166946"/>
                <a:gd name="connsiteY48" fmla="*/ 688986 h 3116050"/>
                <a:gd name="connsiteX49" fmla="*/ 1306923 w 3166946"/>
                <a:gd name="connsiteY49" fmla="*/ 671144 h 3116050"/>
                <a:gd name="connsiteX50" fmla="*/ 1315844 w 3166946"/>
                <a:gd name="connsiteY50" fmla="*/ 644381 h 3116050"/>
                <a:gd name="connsiteX51" fmla="*/ 1315844 w 3166946"/>
                <a:gd name="connsiteY51" fmla="*/ 425817 h 3116050"/>
                <a:gd name="connsiteX52" fmla="*/ 1298002 w 3166946"/>
                <a:gd name="connsiteY52" fmla="*/ 381212 h 3116050"/>
                <a:gd name="connsiteX53" fmla="*/ 1289081 w 3166946"/>
                <a:gd name="connsiteY53" fmla="*/ 354449 h 3116050"/>
                <a:gd name="connsiteX54" fmla="*/ 1271239 w 3166946"/>
                <a:gd name="connsiteY54" fmla="*/ 300923 h 3116050"/>
                <a:gd name="connsiteX55" fmla="*/ 1257857 w 3166946"/>
                <a:gd name="connsiteY55" fmla="*/ 260779 h 3116050"/>
                <a:gd name="connsiteX56" fmla="*/ 1244476 w 3166946"/>
                <a:gd name="connsiteY56" fmla="*/ 193872 h 3116050"/>
                <a:gd name="connsiteX57" fmla="*/ 1217713 w 3166946"/>
                <a:gd name="connsiteY57" fmla="*/ 131425 h 3116050"/>
                <a:gd name="connsiteX58" fmla="*/ 1204332 w 3166946"/>
                <a:gd name="connsiteY58" fmla="*/ 64517 h 3116050"/>
                <a:gd name="connsiteX59" fmla="*/ 1213253 w 3166946"/>
                <a:gd name="connsiteY59" fmla="*/ 2071 h 3116050"/>
                <a:gd name="connsiteX60" fmla="*/ 1244476 w 3166946"/>
                <a:gd name="connsiteY60" fmla="*/ 19913 h 3116050"/>
                <a:gd name="connsiteX61" fmla="*/ 1271239 w 3166946"/>
                <a:gd name="connsiteY61" fmla="*/ 68978 h 3116050"/>
                <a:gd name="connsiteX62" fmla="*/ 1289081 w 3166946"/>
                <a:gd name="connsiteY62" fmla="*/ 104662 h 3116050"/>
                <a:gd name="connsiteX63" fmla="*/ 1311383 w 3166946"/>
                <a:gd name="connsiteY63" fmla="*/ 153727 h 3116050"/>
                <a:gd name="connsiteX64" fmla="*/ 1338146 w 3166946"/>
                <a:gd name="connsiteY64" fmla="*/ 207253 h 3116050"/>
                <a:gd name="connsiteX65" fmla="*/ 1360449 w 3166946"/>
                <a:gd name="connsiteY65" fmla="*/ 287542 h 3116050"/>
                <a:gd name="connsiteX66" fmla="*/ 1360449 w 3166946"/>
                <a:gd name="connsiteY66" fmla="*/ 287542 h 3116050"/>
                <a:gd name="connsiteX67" fmla="*/ 1387212 w 3166946"/>
                <a:gd name="connsiteY67" fmla="*/ 394594 h 3116050"/>
                <a:gd name="connsiteX68" fmla="*/ 1400593 w 3166946"/>
                <a:gd name="connsiteY68" fmla="*/ 452580 h 3116050"/>
                <a:gd name="connsiteX69" fmla="*/ 1396133 w 3166946"/>
                <a:gd name="connsiteY69" fmla="*/ 1099351 h 3116050"/>
                <a:gd name="connsiteX70" fmla="*/ 1391672 w 3166946"/>
                <a:gd name="connsiteY70" fmla="*/ 1135035 h 3116050"/>
                <a:gd name="connsiteX71" fmla="*/ 1378291 w 3166946"/>
                <a:gd name="connsiteY71" fmla="*/ 1197481 h 3116050"/>
                <a:gd name="connsiteX72" fmla="*/ 1364909 w 3166946"/>
                <a:gd name="connsiteY72" fmla="*/ 1295612 h 3116050"/>
                <a:gd name="connsiteX73" fmla="*/ 1355988 w 3166946"/>
                <a:gd name="connsiteY73" fmla="*/ 1308994 h 3116050"/>
                <a:gd name="connsiteX74" fmla="*/ 1347067 w 3166946"/>
                <a:gd name="connsiteY74" fmla="*/ 1344677 h 3116050"/>
                <a:gd name="connsiteX75" fmla="*/ 1329225 w 3166946"/>
                <a:gd name="connsiteY75" fmla="*/ 1402664 h 3116050"/>
                <a:gd name="connsiteX76" fmla="*/ 1311383 w 3166946"/>
                <a:gd name="connsiteY76" fmla="*/ 1465111 h 3116050"/>
                <a:gd name="connsiteX77" fmla="*/ 1298002 w 3166946"/>
                <a:gd name="connsiteY77" fmla="*/ 1532018 h 3116050"/>
                <a:gd name="connsiteX78" fmla="*/ 1289081 w 3166946"/>
                <a:gd name="connsiteY78" fmla="*/ 1558781 h 3116050"/>
                <a:gd name="connsiteX79" fmla="*/ 1275699 w 3166946"/>
                <a:gd name="connsiteY79" fmla="*/ 1607846 h 3116050"/>
                <a:gd name="connsiteX80" fmla="*/ 1271239 w 3166946"/>
                <a:gd name="connsiteY80" fmla="*/ 1630149 h 3116050"/>
                <a:gd name="connsiteX81" fmla="*/ 1257857 w 3166946"/>
                <a:gd name="connsiteY81" fmla="*/ 1692595 h 3116050"/>
                <a:gd name="connsiteX82" fmla="*/ 1248936 w 3166946"/>
                <a:gd name="connsiteY82" fmla="*/ 2116342 h 3116050"/>
                <a:gd name="connsiteX83" fmla="*/ 1248936 w 3166946"/>
                <a:gd name="connsiteY83" fmla="*/ 2227854 h 3116050"/>
                <a:gd name="connsiteX84" fmla="*/ 1271239 w 3166946"/>
                <a:gd name="connsiteY84" fmla="*/ 2285840 h 3116050"/>
                <a:gd name="connsiteX85" fmla="*/ 1280160 w 3166946"/>
                <a:gd name="connsiteY85" fmla="*/ 2299222 h 3116050"/>
                <a:gd name="connsiteX86" fmla="*/ 1298002 w 3166946"/>
                <a:gd name="connsiteY86" fmla="*/ 2334906 h 3116050"/>
                <a:gd name="connsiteX87" fmla="*/ 1329225 w 3166946"/>
                <a:gd name="connsiteY87" fmla="*/ 2379511 h 3116050"/>
                <a:gd name="connsiteX88" fmla="*/ 1360449 w 3166946"/>
                <a:gd name="connsiteY88" fmla="*/ 2424115 h 3116050"/>
                <a:gd name="connsiteX89" fmla="*/ 1391672 w 3166946"/>
                <a:gd name="connsiteY89" fmla="*/ 2455339 h 3116050"/>
                <a:gd name="connsiteX90" fmla="*/ 1405054 w 3166946"/>
                <a:gd name="connsiteY90" fmla="*/ 2468720 h 3116050"/>
                <a:gd name="connsiteX91" fmla="*/ 1422896 w 3166946"/>
                <a:gd name="connsiteY91" fmla="*/ 2495483 h 3116050"/>
                <a:gd name="connsiteX92" fmla="*/ 1463040 w 3166946"/>
                <a:gd name="connsiteY92" fmla="*/ 2531167 h 3116050"/>
                <a:gd name="connsiteX93" fmla="*/ 1476421 w 3166946"/>
                <a:gd name="connsiteY93" fmla="*/ 2549009 h 3116050"/>
                <a:gd name="connsiteX94" fmla="*/ 1494263 w 3166946"/>
                <a:gd name="connsiteY94" fmla="*/ 2562391 h 3116050"/>
                <a:gd name="connsiteX95" fmla="*/ 1543329 w 3166946"/>
                <a:gd name="connsiteY95" fmla="*/ 2620377 h 3116050"/>
                <a:gd name="connsiteX96" fmla="*/ 1579013 w 3166946"/>
                <a:gd name="connsiteY96" fmla="*/ 2651600 h 3116050"/>
                <a:gd name="connsiteX97" fmla="*/ 1619157 w 3166946"/>
                <a:gd name="connsiteY97" fmla="*/ 2687284 h 3116050"/>
                <a:gd name="connsiteX98" fmla="*/ 1703906 w 3166946"/>
                <a:gd name="connsiteY98" fmla="*/ 2736350 h 3116050"/>
                <a:gd name="connsiteX99" fmla="*/ 1752972 w 3166946"/>
                <a:gd name="connsiteY99" fmla="*/ 2763113 h 3116050"/>
                <a:gd name="connsiteX100" fmla="*/ 1779735 w 3166946"/>
                <a:gd name="connsiteY100" fmla="*/ 2767573 h 3116050"/>
                <a:gd name="connsiteX101" fmla="*/ 1793116 w 3166946"/>
                <a:gd name="connsiteY101" fmla="*/ 2776494 h 3116050"/>
                <a:gd name="connsiteX102" fmla="*/ 1846642 w 3166946"/>
                <a:gd name="connsiteY102" fmla="*/ 2789875 h 3116050"/>
                <a:gd name="connsiteX103" fmla="*/ 1868944 w 3166946"/>
                <a:gd name="connsiteY103" fmla="*/ 2803257 h 3116050"/>
                <a:gd name="connsiteX104" fmla="*/ 1882326 w 3166946"/>
                <a:gd name="connsiteY104" fmla="*/ 2812178 h 3116050"/>
                <a:gd name="connsiteX105" fmla="*/ 1918010 w 3166946"/>
                <a:gd name="connsiteY105" fmla="*/ 2830020 h 3116050"/>
                <a:gd name="connsiteX106" fmla="*/ 1931391 w 3166946"/>
                <a:gd name="connsiteY106" fmla="*/ 2838941 h 3116050"/>
                <a:gd name="connsiteX107" fmla="*/ 1971536 w 3166946"/>
                <a:gd name="connsiteY107" fmla="*/ 2852322 h 3116050"/>
                <a:gd name="connsiteX108" fmla="*/ 2016140 w 3166946"/>
                <a:gd name="connsiteY108" fmla="*/ 2874625 h 3116050"/>
                <a:gd name="connsiteX109" fmla="*/ 2029522 w 3166946"/>
                <a:gd name="connsiteY109" fmla="*/ 2879085 h 3116050"/>
                <a:gd name="connsiteX110" fmla="*/ 2074127 w 3166946"/>
                <a:gd name="connsiteY110" fmla="*/ 2901388 h 3116050"/>
                <a:gd name="connsiteX111" fmla="*/ 2087508 w 3166946"/>
                <a:gd name="connsiteY111" fmla="*/ 2905848 h 3116050"/>
                <a:gd name="connsiteX112" fmla="*/ 2109811 w 3166946"/>
                <a:gd name="connsiteY112" fmla="*/ 2919230 h 3116050"/>
                <a:gd name="connsiteX113" fmla="*/ 2123192 w 3166946"/>
                <a:gd name="connsiteY113" fmla="*/ 2923690 h 3116050"/>
                <a:gd name="connsiteX114" fmla="*/ 2141034 w 3166946"/>
                <a:gd name="connsiteY114" fmla="*/ 2932611 h 3116050"/>
                <a:gd name="connsiteX115" fmla="*/ 2154416 w 3166946"/>
                <a:gd name="connsiteY115" fmla="*/ 2937072 h 3116050"/>
                <a:gd name="connsiteX116" fmla="*/ 2190099 w 3166946"/>
                <a:gd name="connsiteY116" fmla="*/ 2950453 h 3116050"/>
                <a:gd name="connsiteX117" fmla="*/ 2230244 w 3166946"/>
                <a:gd name="connsiteY117" fmla="*/ 2968295 h 3116050"/>
                <a:gd name="connsiteX118" fmla="*/ 2243625 w 3166946"/>
                <a:gd name="connsiteY118" fmla="*/ 2972755 h 3116050"/>
                <a:gd name="connsiteX119" fmla="*/ 2261467 w 3166946"/>
                <a:gd name="connsiteY119" fmla="*/ 2981676 h 3116050"/>
                <a:gd name="connsiteX120" fmla="*/ 2310533 w 3166946"/>
                <a:gd name="connsiteY120" fmla="*/ 2995058 h 3116050"/>
                <a:gd name="connsiteX121" fmla="*/ 2341756 w 3166946"/>
                <a:gd name="connsiteY121" fmla="*/ 2999518 h 3116050"/>
                <a:gd name="connsiteX122" fmla="*/ 2359598 w 3166946"/>
                <a:gd name="connsiteY122" fmla="*/ 3003979 h 3116050"/>
                <a:gd name="connsiteX123" fmla="*/ 2399742 w 3166946"/>
                <a:gd name="connsiteY123" fmla="*/ 3012900 h 3116050"/>
                <a:gd name="connsiteX124" fmla="*/ 2493413 w 3166946"/>
                <a:gd name="connsiteY124" fmla="*/ 3026281 h 3116050"/>
                <a:gd name="connsiteX125" fmla="*/ 2564780 w 3166946"/>
                <a:gd name="connsiteY125" fmla="*/ 3039663 h 3116050"/>
                <a:gd name="connsiteX126" fmla="*/ 2591543 w 3166946"/>
                <a:gd name="connsiteY126" fmla="*/ 3044123 h 3116050"/>
                <a:gd name="connsiteX127" fmla="*/ 2609385 w 3166946"/>
                <a:gd name="connsiteY127" fmla="*/ 3048584 h 3116050"/>
                <a:gd name="connsiteX128" fmla="*/ 2649530 w 3166946"/>
                <a:gd name="connsiteY128" fmla="*/ 3053044 h 3116050"/>
                <a:gd name="connsiteX129" fmla="*/ 2667372 w 3166946"/>
                <a:gd name="connsiteY129" fmla="*/ 3057505 h 3116050"/>
                <a:gd name="connsiteX130" fmla="*/ 2716437 w 3166946"/>
                <a:gd name="connsiteY130" fmla="*/ 3075347 h 3116050"/>
                <a:gd name="connsiteX131" fmla="*/ 2805647 w 3166946"/>
                <a:gd name="connsiteY131" fmla="*/ 3088728 h 3116050"/>
                <a:gd name="connsiteX132" fmla="*/ 2917159 w 3166946"/>
                <a:gd name="connsiteY132" fmla="*/ 3102110 h 3116050"/>
                <a:gd name="connsiteX133" fmla="*/ 3166946 w 3166946"/>
                <a:gd name="connsiteY133" fmla="*/ 3106570 h 3116050"/>
                <a:gd name="connsiteX0" fmla="*/ 0 w 3166946"/>
                <a:gd name="connsiteY0" fmla="*/ 3115491 h 3116050"/>
                <a:gd name="connsiteX1" fmla="*/ 80289 w 3166946"/>
                <a:gd name="connsiteY1" fmla="*/ 3111031 h 3116050"/>
                <a:gd name="connsiteX2" fmla="*/ 147196 w 3166946"/>
                <a:gd name="connsiteY2" fmla="*/ 3106570 h 3116050"/>
                <a:gd name="connsiteX3" fmla="*/ 249787 w 3166946"/>
                <a:gd name="connsiteY3" fmla="*/ 3106570 h 3116050"/>
                <a:gd name="connsiteX4" fmla="*/ 343457 w 3166946"/>
                <a:gd name="connsiteY4" fmla="*/ 3097649 h 3116050"/>
                <a:gd name="connsiteX5" fmla="*/ 428207 w 3166946"/>
                <a:gd name="connsiteY5" fmla="*/ 3102110 h 3116050"/>
                <a:gd name="connsiteX6" fmla="*/ 535259 w 3166946"/>
                <a:gd name="connsiteY6" fmla="*/ 3097649 h 3116050"/>
                <a:gd name="connsiteX7" fmla="*/ 593245 w 3166946"/>
                <a:gd name="connsiteY7" fmla="*/ 3115491 h 3116050"/>
                <a:gd name="connsiteX8" fmla="*/ 615547 w 3166946"/>
                <a:gd name="connsiteY8" fmla="*/ 3111031 h 3116050"/>
                <a:gd name="connsiteX9" fmla="*/ 646771 w 3166946"/>
                <a:gd name="connsiteY9" fmla="*/ 3102110 h 3116050"/>
                <a:gd name="connsiteX10" fmla="*/ 664613 w 3166946"/>
                <a:gd name="connsiteY10" fmla="*/ 3097649 h 3116050"/>
                <a:gd name="connsiteX11" fmla="*/ 700296 w 3166946"/>
                <a:gd name="connsiteY11" fmla="*/ 3079807 h 3116050"/>
                <a:gd name="connsiteX12" fmla="*/ 718138 w 3166946"/>
                <a:gd name="connsiteY12" fmla="*/ 3070886 h 3116050"/>
                <a:gd name="connsiteX13" fmla="*/ 731520 w 3166946"/>
                <a:gd name="connsiteY13" fmla="*/ 3066426 h 3116050"/>
                <a:gd name="connsiteX14" fmla="*/ 758283 w 3166946"/>
                <a:gd name="connsiteY14" fmla="*/ 3044123 h 3116050"/>
                <a:gd name="connsiteX15" fmla="*/ 767204 w 3166946"/>
                <a:gd name="connsiteY15" fmla="*/ 3017360 h 3116050"/>
                <a:gd name="connsiteX16" fmla="*/ 776125 w 3166946"/>
                <a:gd name="connsiteY16" fmla="*/ 3003979 h 3116050"/>
                <a:gd name="connsiteX17" fmla="*/ 780585 w 3166946"/>
                <a:gd name="connsiteY17" fmla="*/ 2977216 h 3116050"/>
                <a:gd name="connsiteX18" fmla="*/ 793967 w 3166946"/>
                <a:gd name="connsiteY18" fmla="*/ 2928151 h 3116050"/>
                <a:gd name="connsiteX19" fmla="*/ 802888 w 3166946"/>
                <a:gd name="connsiteY19" fmla="*/ 2870164 h 3116050"/>
                <a:gd name="connsiteX20" fmla="*/ 807348 w 3166946"/>
                <a:gd name="connsiteY20" fmla="*/ 2821099 h 3116050"/>
                <a:gd name="connsiteX21" fmla="*/ 820730 w 3166946"/>
                <a:gd name="connsiteY21" fmla="*/ 2754192 h 3116050"/>
                <a:gd name="connsiteX22" fmla="*/ 838572 w 3166946"/>
                <a:gd name="connsiteY22" fmla="*/ 2638219 h 3116050"/>
                <a:gd name="connsiteX23" fmla="*/ 847493 w 3166946"/>
                <a:gd name="connsiteY23" fmla="*/ 2540088 h 3116050"/>
                <a:gd name="connsiteX24" fmla="*/ 856414 w 3166946"/>
                <a:gd name="connsiteY24" fmla="*/ 2491023 h 3116050"/>
                <a:gd name="connsiteX25" fmla="*/ 860874 w 3166946"/>
                <a:gd name="connsiteY25" fmla="*/ 2437497 h 3116050"/>
                <a:gd name="connsiteX26" fmla="*/ 869795 w 3166946"/>
                <a:gd name="connsiteY26" fmla="*/ 2392892 h 3116050"/>
                <a:gd name="connsiteX27" fmla="*/ 874256 w 3166946"/>
                <a:gd name="connsiteY27" fmla="*/ 1995909 h 3116050"/>
                <a:gd name="connsiteX28" fmla="*/ 887637 w 3166946"/>
                <a:gd name="connsiteY28" fmla="*/ 1924541 h 3116050"/>
                <a:gd name="connsiteX29" fmla="*/ 892097 w 3166946"/>
                <a:gd name="connsiteY29" fmla="*/ 1879936 h 3116050"/>
                <a:gd name="connsiteX30" fmla="*/ 896558 w 3166946"/>
                <a:gd name="connsiteY30" fmla="*/ 1857634 h 3116050"/>
                <a:gd name="connsiteX31" fmla="*/ 909939 w 3166946"/>
                <a:gd name="connsiteY31" fmla="*/ 1772884 h 3116050"/>
                <a:gd name="connsiteX32" fmla="*/ 914400 w 3166946"/>
                <a:gd name="connsiteY32" fmla="*/ 1728279 h 3116050"/>
                <a:gd name="connsiteX33" fmla="*/ 923321 w 3166946"/>
                <a:gd name="connsiteY33" fmla="*/ 1710437 h 3116050"/>
                <a:gd name="connsiteX34" fmla="*/ 927781 w 3166946"/>
                <a:gd name="connsiteY34" fmla="*/ 1697056 h 3116050"/>
                <a:gd name="connsiteX35" fmla="*/ 945623 w 3166946"/>
                <a:gd name="connsiteY35" fmla="*/ 1634609 h 3116050"/>
                <a:gd name="connsiteX36" fmla="*/ 959005 w 3166946"/>
                <a:gd name="connsiteY36" fmla="*/ 1576623 h 3116050"/>
                <a:gd name="connsiteX37" fmla="*/ 994689 w 3166946"/>
                <a:gd name="connsiteY37" fmla="*/ 1460650 h 3116050"/>
                <a:gd name="connsiteX38" fmla="*/ 1016991 w 3166946"/>
                <a:gd name="connsiteY38" fmla="*/ 1366980 h 3116050"/>
                <a:gd name="connsiteX39" fmla="*/ 1101740 w 3166946"/>
                <a:gd name="connsiteY39" fmla="*/ 1184100 h 3116050"/>
                <a:gd name="connsiteX40" fmla="*/ 1119582 w 3166946"/>
                <a:gd name="connsiteY40" fmla="*/ 1139495 h 3116050"/>
                <a:gd name="connsiteX41" fmla="*/ 1141885 w 3166946"/>
                <a:gd name="connsiteY41" fmla="*/ 1094890 h 3116050"/>
                <a:gd name="connsiteX42" fmla="*/ 1182029 w 3166946"/>
                <a:gd name="connsiteY42" fmla="*/ 996759 h 3116050"/>
                <a:gd name="connsiteX43" fmla="*/ 1195411 w 3166946"/>
                <a:gd name="connsiteY43" fmla="*/ 956615 h 3116050"/>
                <a:gd name="connsiteX44" fmla="*/ 1208792 w 3166946"/>
                <a:gd name="connsiteY44" fmla="*/ 938773 h 3116050"/>
                <a:gd name="connsiteX45" fmla="*/ 1248936 w 3166946"/>
                <a:gd name="connsiteY45" fmla="*/ 840642 h 3116050"/>
                <a:gd name="connsiteX46" fmla="*/ 1257857 w 3166946"/>
                <a:gd name="connsiteY46" fmla="*/ 804958 h 3116050"/>
                <a:gd name="connsiteX47" fmla="*/ 1271239 w 3166946"/>
                <a:gd name="connsiteY47" fmla="*/ 778195 h 3116050"/>
                <a:gd name="connsiteX48" fmla="*/ 1298002 w 3166946"/>
                <a:gd name="connsiteY48" fmla="*/ 688986 h 3116050"/>
                <a:gd name="connsiteX49" fmla="*/ 1306923 w 3166946"/>
                <a:gd name="connsiteY49" fmla="*/ 671144 h 3116050"/>
                <a:gd name="connsiteX50" fmla="*/ 1315844 w 3166946"/>
                <a:gd name="connsiteY50" fmla="*/ 644381 h 3116050"/>
                <a:gd name="connsiteX51" fmla="*/ 1315844 w 3166946"/>
                <a:gd name="connsiteY51" fmla="*/ 425817 h 3116050"/>
                <a:gd name="connsiteX52" fmla="*/ 1298002 w 3166946"/>
                <a:gd name="connsiteY52" fmla="*/ 381212 h 3116050"/>
                <a:gd name="connsiteX53" fmla="*/ 1289081 w 3166946"/>
                <a:gd name="connsiteY53" fmla="*/ 354449 h 3116050"/>
                <a:gd name="connsiteX54" fmla="*/ 1271239 w 3166946"/>
                <a:gd name="connsiteY54" fmla="*/ 300923 h 3116050"/>
                <a:gd name="connsiteX55" fmla="*/ 1257857 w 3166946"/>
                <a:gd name="connsiteY55" fmla="*/ 260779 h 3116050"/>
                <a:gd name="connsiteX56" fmla="*/ 1244476 w 3166946"/>
                <a:gd name="connsiteY56" fmla="*/ 193872 h 3116050"/>
                <a:gd name="connsiteX57" fmla="*/ 1217713 w 3166946"/>
                <a:gd name="connsiteY57" fmla="*/ 131425 h 3116050"/>
                <a:gd name="connsiteX58" fmla="*/ 1204332 w 3166946"/>
                <a:gd name="connsiteY58" fmla="*/ 64517 h 3116050"/>
                <a:gd name="connsiteX59" fmla="*/ 1213253 w 3166946"/>
                <a:gd name="connsiteY59" fmla="*/ 2071 h 3116050"/>
                <a:gd name="connsiteX60" fmla="*/ 1244476 w 3166946"/>
                <a:gd name="connsiteY60" fmla="*/ 19913 h 3116050"/>
                <a:gd name="connsiteX61" fmla="*/ 1271239 w 3166946"/>
                <a:gd name="connsiteY61" fmla="*/ 68978 h 3116050"/>
                <a:gd name="connsiteX62" fmla="*/ 1289081 w 3166946"/>
                <a:gd name="connsiteY62" fmla="*/ 104662 h 3116050"/>
                <a:gd name="connsiteX63" fmla="*/ 1311383 w 3166946"/>
                <a:gd name="connsiteY63" fmla="*/ 153727 h 3116050"/>
                <a:gd name="connsiteX64" fmla="*/ 1338146 w 3166946"/>
                <a:gd name="connsiteY64" fmla="*/ 207253 h 3116050"/>
                <a:gd name="connsiteX65" fmla="*/ 1360449 w 3166946"/>
                <a:gd name="connsiteY65" fmla="*/ 287542 h 3116050"/>
                <a:gd name="connsiteX66" fmla="*/ 1360449 w 3166946"/>
                <a:gd name="connsiteY66" fmla="*/ 287542 h 3116050"/>
                <a:gd name="connsiteX67" fmla="*/ 1387212 w 3166946"/>
                <a:gd name="connsiteY67" fmla="*/ 394594 h 3116050"/>
                <a:gd name="connsiteX68" fmla="*/ 1400593 w 3166946"/>
                <a:gd name="connsiteY68" fmla="*/ 452580 h 3116050"/>
                <a:gd name="connsiteX69" fmla="*/ 1396133 w 3166946"/>
                <a:gd name="connsiteY69" fmla="*/ 1099351 h 3116050"/>
                <a:gd name="connsiteX70" fmla="*/ 1391672 w 3166946"/>
                <a:gd name="connsiteY70" fmla="*/ 1135035 h 3116050"/>
                <a:gd name="connsiteX71" fmla="*/ 1378291 w 3166946"/>
                <a:gd name="connsiteY71" fmla="*/ 1197481 h 3116050"/>
                <a:gd name="connsiteX72" fmla="*/ 1364909 w 3166946"/>
                <a:gd name="connsiteY72" fmla="*/ 1295612 h 3116050"/>
                <a:gd name="connsiteX73" fmla="*/ 1347067 w 3166946"/>
                <a:gd name="connsiteY73" fmla="*/ 1344677 h 3116050"/>
                <a:gd name="connsiteX74" fmla="*/ 1329225 w 3166946"/>
                <a:gd name="connsiteY74" fmla="*/ 1402664 h 3116050"/>
                <a:gd name="connsiteX75" fmla="*/ 1311383 w 3166946"/>
                <a:gd name="connsiteY75" fmla="*/ 1465111 h 3116050"/>
                <a:gd name="connsiteX76" fmla="*/ 1298002 w 3166946"/>
                <a:gd name="connsiteY76" fmla="*/ 1532018 h 3116050"/>
                <a:gd name="connsiteX77" fmla="*/ 1289081 w 3166946"/>
                <a:gd name="connsiteY77" fmla="*/ 1558781 h 3116050"/>
                <a:gd name="connsiteX78" fmla="*/ 1275699 w 3166946"/>
                <a:gd name="connsiteY78" fmla="*/ 1607846 h 3116050"/>
                <a:gd name="connsiteX79" fmla="*/ 1271239 w 3166946"/>
                <a:gd name="connsiteY79" fmla="*/ 1630149 h 3116050"/>
                <a:gd name="connsiteX80" fmla="*/ 1257857 w 3166946"/>
                <a:gd name="connsiteY80" fmla="*/ 1692595 h 3116050"/>
                <a:gd name="connsiteX81" fmla="*/ 1248936 w 3166946"/>
                <a:gd name="connsiteY81" fmla="*/ 2116342 h 3116050"/>
                <a:gd name="connsiteX82" fmla="*/ 1248936 w 3166946"/>
                <a:gd name="connsiteY82" fmla="*/ 2227854 h 3116050"/>
                <a:gd name="connsiteX83" fmla="*/ 1271239 w 3166946"/>
                <a:gd name="connsiteY83" fmla="*/ 2285840 h 3116050"/>
                <a:gd name="connsiteX84" fmla="*/ 1280160 w 3166946"/>
                <a:gd name="connsiteY84" fmla="*/ 2299222 h 3116050"/>
                <a:gd name="connsiteX85" fmla="*/ 1298002 w 3166946"/>
                <a:gd name="connsiteY85" fmla="*/ 2334906 h 3116050"/>
                <a:gd name="connsiteX86" fmla="*/ 1329225 w 3166946"/>
                <a:gd name="connsiteY86" fmla="*/ 2379511 h 3116050"/>
                <a:gd name="connsiteX87" fmla="*/ 1360449 w 3166946"/>
                <a:gd name="connsiteY87" fmla="*/ 2424115 h 3116050"/>
                <a:gd name="connsiteX88" fmla="*/ 1391672 w 3166946"/>
                <a:gd name="connsiteY88" fmla="*/ 2455339 h 3116050"/>
                <a:gd name="connsiteX89" fmla="*/ 1405054 w 3166946"/>
                <a:gd name="connsiteY89" fmla="*/ 2468720 h 3116050"/>
                <a:gd name="connsiteX90" fmla="*/ 1422896 w 3166946"/>
                <a:gd name="connsiteY90" fmla="*/ 2495483 h 3116050"/>
                <a:gd name="connsiteX91" fmla="*/ 1463040 w 3166946"/>
                <a:gd name="connsiteY91" fmla="*/ 2531167 h 3116050"/>
                <a:gd name="connsiteX92" fmla="*/ 1476421 w 3166946"/>
                <a:gd name="connsiteY92" fmla="*/ 2549009 h 3116050"/>
                <a:gd name="connsiteX93" fmla="*/ 1494263 w 3166946"/>
                <a:gd name="connsiteY93" fmla="*/ 2562391 h 3116050"/>
                <a:gd name="connsiteX94" fmla="*/ 1543329 w 3166946"/>
                <a:gd name="connsiteY94" fmla="*/ 2620377 h 3116050"/>
                <a:gd name="connsiteX95" fmla="*/ 1579013 w 3166946"/>
                <a:gd name="connsiteY95" fmla="*/ 2651600 h 3116050"/>
                <a:gd name="connsiteX96" fmla="*/ 1619157 w 3166946"/>
                <a:gd name="connsiteY96" fmla="*/ 2687284 h 3116050"/>
                <a:gd name="connsiteX97" fmla="*/ 1703906 w 3166946"/>
                <a:gd name="connsiteY97" fmla="*/ 2736350 h 3116050"/>
                <a:gd name="connsiteX98" fmla="*/ 1752972 w 3166946"/>
                <a:gd name="connsiteY98" fmla="*/ 2763113 h 3116050"/>
                <a:gd name="connsiteX99" fmla="*/ 1779735 w 3166946"/>
                <a:gd name="connsiteY99" fmla="*/ 2767573 h 3116050"/>
                <a:gd name="connsiteX100" fmla="*/ 1793116 w 3166946"/>
                <a:gd name="connsiteY100" fmla="*/ 2776494 h 3116050"/>
                <a:gd name="connsiteX101" fmla="*/ 1846642 w 3166946"/>
                <a:gd name="connsiteY101" fmla="*/ 2789875 h 3116050"/>
                <a:gd name="connsiteX102" fmla="*/ 1868944 w 3166946"/>
                <a:gd name="connsiteY102" fmla="*/ 2803257 h 3116050"/>
                <a:gd name="connsiteX103" fmla="*/ 1882326 w 3166946"/>
                <a:gd name="connsiteY103" fmla="*/ 2812178 h 3116050"/>
                <a:gd name="connsiteX104" fmla="*/ 1918010 w 3166946"/>
                <a:gd name="connsiteY104" fmla="*/ 2830020 h 3116050"/>
                <a:gd name="connsiteX105" fmla="*/ 1931391 w 3166946"/>
                <a:gd name="connsiteY105" fmla="*/ 2838941 h 3116050"/>
                <a:gd name="connsiteX106" fmla="*/ 1971536 w 3166946"/>
                <a:gd name="connsiteY106" fmla="*/ 2852322 h 3116050"/>
                <a:gd name="connsiteX107" fmla="*/ 2016140 w 3166946"/>
                <a:gd name="connsiteY107" fmla="*/ 2874625 h 3116050"/>
                <a:gd name="connsiteX108" fmla="*/ 2029522 w 3166946"/>
                <a:gd name="connsiteY108" fmla="*/ 2879085 h 3116050"/>
                <a:gd name="connsiteX109" fmla="*/ 2074127 w 3166946"/>
                <a:gd name="connsiteY109" fmla="*/ 2901388 h 3116050"/>
                <a:gd name="connsiteX110" fmla="*/ 2087508 w 3166946"/>
                <a:gd name="connsiteY110" fmla="*/ 2905848 h 3116050"/>
                <a:gd name="connsiteX111" fmla="*/ 2109811 w 3166946"/>
                <a:gd name="connsiteY111" fmla="*/ 2919230 h 3116050"/>
                <a:gd name="connsiteX112" fmla="*/ 2123192 w 3166946"/>
                <a:gd name="connsiteY112" fmla="*/ 2923690 h 3116050"/>
                <a:gd name="connsiteX113" fmla="*/ 2141034 w 3166946"/>
                <a:gd name="connsiteY113" fmla="*/ 2932611 h 3116050"/>
                <a:gd name="connsiteX114" fmla="*/ 2154416 w 3166946"/>
                <a:gd name="connsiteY114" fmla="*/ 2937072 h 3116050"/>
                <a:gd name="connsiteX115" fmla="*/ 2190099 w 3166946"/>
                <a:gd name="connsiteY115" fmla="*/ 2950453 h 3116050"/>
                <a:gd name="connsiteX116" fmla="*/ 2230244 w 3166946"/>
                <a:gd name="connsiteY116" fmla="*/ 2968295 h 3116050"/>
                <a:gd name="connsiteX117" fmla="*/ 2243625 w 3166946"/>
                <a:gd name="connsiteY117" fmla="*/ 2972755 h 3116050"/>
                <a:gd name="connsiteX118" fmla="*/ 2261467 w 3166946"/>
                <a:gd name="connsiteY118" fmla="*/ 2981676 h 3116050"/>
                <a:gd name="connsiteX119" fmla="*/ 2310533 w 3166946"/>
                <a:gd name="connsiteY119" fmla="*/ 2995058 h 3116050"/>
                <a:gd name="connsiteX120" fmla="*/ 2341756 w 3166946"/>
                <a:gd name="connsiteY120" fmla="*/ 2999518 h 3116050"/>
                <a:gd name="connsiteX121" fmla="*/ 2359598 w 3166946"/>
                <a:gd name="connsiteY121" fmla="*/ 3003979 h 3116050"/>
                <a:gd name="connsiteX122" fmla="*/ 2399742 w 3166946"/>
                <a:gd name="connsiteY122" fmla="*/ 3012900 h 3116050"/>
                <a:gd name="connsiteX123" fmla="*/ 2493413 w 3166946"/>
                <a:gd name="connsiteY123" fmla="*/ 3026281 h 3116050"/>
                <a:gd name="connsiteX124" fmla="*/ 2564780 w 3166946"/>
                <a:gd name="connsiteY124" fmla="*/ 3039663 h 3116050"/>
                <a:gd name="connsiteX125" fmla="*/ 2591543 w 3166946"/>
                <a:gd name="connsiteY125" fmla="*/ 3044123 h 3116050"/>
                <a:gd name="connsiteX126" fmla="*/ 2609385 w 3166946"/>
                <a:gd name="connsiteY126" fmla="*/ 3048584 h 3116050"/>
                <a:gd name="connsiteX127" fmla="*/ 2649530 w 3166946"/>
                <a:gd name="connsiteY127" fmla="*/ 3053044 h 3116050"/>
                <a:gd name="connsiteX128" fmla="*/ 2667372 w 3166946"/>
                <a:gd name="connsiteY128" fmla="*/ 3057505 h 3116050"/>
                <a:gd name="connsiteX129" fmla="*/ 2716437 w 3166946"/>
                <a:gd name="connsiteY129" fmla="*/ 3075347 h 3116050"/>
                <a:gd name="connsiteX130" fmla="*/ 2805647 w 3166946"/>
                <a:gd name="connsiteY130" fmla="*/ 3088728 h 3116050"/>
                <a:gd name="connsiteX131" fmla="*/ 2917159 w 3166946"/>
                <a:gd name="connsiteY131" fmla="*/ 3102110 h 3116050"/>
                <a:gd name="connsiteX132" fmla="*/ 3166946 w 3166946"/>
                <a:gd name="connsiteY132" fmla="*/ 3106570 h 3116050"/>
                <a:gd name="connsiteX0" fmla="*/ 0 w 3166946"/>
                <a:gd name="connsiteY0" fmla="*/ 3115491 h 3116050"/>
                <a:gd name="connsiteX1" fmla="*/ 80289 w 3166946"/>
                <a:gd name="connsiteY1" fmla="*/ 3111031 h 3116050"/>
                <a:gd name="connsiteX2" fmla="*/ 147196 w 3166946"/>
                <a:gd name="connsiteY2" fmla="*/ 3106570 h 3116050"/>
                <a:gd name="connsiteX3" fmla="*/ 249787 w 3166946"/>
                <a:gd name="connsiteY3" fmla="*/ 3106570 h 3116050"/>
                <a:gd name="connsiteX4" fmla="*/ 343457 w 3166946"/>
                <a:gd name="connsiteY4" fmla="*/ 3097649 h 3116050"/>
                <a:gd name="connsiteX5" fmla="*/ 428207 w 3166946"/>
                <a:gd name="connsiteY5" fmla="*/ 3102110 h 3116050"/>
                <a:gd name="connsiteX6" fmla="*/ 535259 w 3166946"/>
                <a:gd name="connsiteY6" fmla="*/ 3097649 h 3116050"/>
                <a:gd name="connsiteX7" fmla="*/ 593245 w 3166946"/>
                <a:gd name="connsiteY7" fmla="*/ 3115491 h 3116050"/>
                <a:gd name="connsiteX8" fmla="*/ 615547 w 3166946"/>
                <a:gd name="connsiteY8" fmla="*/ 3111031 h 3116050"/>
                <a:gd name="connsiteX9" fmla="*/ 646771 w 3166946"/>
                <a:gd name="connsiteY9" fmla="*/ 3102110 h 3116050"/>
                <a:gd name="connsiteX10" fmla="*/ 664613 w 3166946"/>
                <a:gd name="connsiteY10" fmla="*/ 3097649 h 3116050"/>
                <a:gd name="connsiteX11" fmla="*/ 700296 w 3166946"/>
                <a:gd name="connsiteY11" fmla="*/ 3079807 h 3116050"/>
                <a:gd name="connsiteX12" fmla="*/ 718138 w 3166946"/>
                <a:gd name="connsiteY12" fmla="*/ 3070886 h 3116050"/>
                <a:gd name="connsiteX13" fmla="*/ 731520 w 3166946"/>
                <a:gd name="connsiteY13" fmla="*/ 3066426 h 3116050"/>
                <a:gd name="connsiteX14" fmla="*/ 758283 w 3166946"/>
                <a:gd name="connsiteY14" fmla="*/ 3044123 h 3116050"/>
                <a:gd name="connsiteX15" fmla="*/ 767204 w 3166946"/>
                <a:gd name="connsiteY15" fmla="*/ 3017360 h 3116050"/>
                <a:gd name="connsiteX16" fmla="*/ 776125 w 3166946"/>
                <a:gd name="connsiteY16" fmla="*/ 3003979 h 3116050"/>
                <a:gd name="connsiteX17" fmla="*/ 780585 w 3166946"/>
                <a:gd name="connsiteY17" fmla="*/ 2977216 h 3116050"/>
                <a:gd name="connsiteX18" fmla="*/ 793967 w 3166946"/>
                <a:gd name="connsiteY18" fmla="*/ 2928151 h 3116050"/>
                <a:gd name="connsiteX19" fmla="*/ 802888 w 3166946"/>
                <a:gd name="connsiteY19" fmla="*/ 2870164 h 3116050"/>
                <a:gd name="connsiteX20" fmla="*/ 807348 w 3166946"/>
                <a:gd name="connsiteY20" fmla="*/ 2821099 h 3116050"/>
                <a:gd name="connsiteX21" fmla="*/ 820730 w 3166946"/>
                <a:gd name="connsiteY21" fmla="*/ 2754192 h 3116050"/>
                <a:gd name="connsiteX22" fmla="*/ 838572 w 3166946"/>
                <a:gd name="connsiteY22" fmla="*/ 2638219 h 3116050"/>
                <a:gd name="connsiteX23" fmla="*/ 847493 w 3166946"/>
                <a:gd name="connsiteY23" fmla="*/ 2540088 h 3116050"/>
                <a:gd name="connsiteX24" fmla="*/ 856414 w 3166946"/>
                <a:gd name="connsiteY24" fmla="*/ 2491023 h 3116050"/>
                <a:gd name="connsiteX25" fmla="*/ 860874 w 3166946"/>
                <a:gd name="connsiteY25" fmla="*/ 2437497 h 3116050"/>
                <a:gd name="connsiteX26" fmla="*/ 869795 w 3166946"/>
                <a:gd name="connsiteY26" fmla="*/ 2392892 h 3116050"/>
                <a:gd name="connsiteX27" fmla="*/ 874256 w 3166946"/>
                <a:gd name="connsiteY27" fmla="*/ 1995909 h 3116050"/>
                <a:gd name="connsiteX28" fmla="*/ 887637 w 3166946"/>
                <a:gd name="connsiteY28" fmla="*/ 1924541 h 3116050"/>
                <a:gd name="connsiteX29" fmla="*/ 892097 w 3166946"/>
                <a:gd name="connsiteY29" fmla="*/ 1879936 h 3116050"/>
                <a:gd name="connsiteX30" fmla="*/ 896558 w 3166946"/>
                <a:gd name="connsiteY30" fmla="*/ 1857634 h 3116050"/>
                <a:gd name="connsiteX31" fmla="*/ 909939 w 3166946"/>
                <a:gd name="connsiteY31" fmla="*/ 1772884 h 3116050"/>
                <a:gd name="connsiteX32" fmla="*/ 914400 w 3166946"/>
                <a:gd name="connsiteY32" fmla="*/ 1728279 h 3116050"/>
                <a:gd name="connsiteX33" fmla="*/ 923321 w 3166946"/>
                <a:gd name="connsiteY33" fmla="*/ 1710437 h 3116050"/>
                <a:gd name="connsiteX34" fmla="*/ 927781 w 3166946"/>
                <a:gd name="connsiteY34" fmla="*/ 1697056 h 3116050"/>
                <a:gd name="connsiteX35" fmla="*/ 945623 w 3166946"/>
                <a:gd name="connsiteY35" fmla="*/ 1634609 h 3116050"/>
                <a:gd name="connsiteX36" fmla="*/ 959005 w 3166946"/>
                <a:gd name="connsiteY36" fmla="*/ 1576623 h 3116050"/>
                <a:gd name="connsiteX37" fmla="*/ 994689 w 3166946"/>
                <a:gd name="connsiteY37" fmla="*/ 1460650 h 3116050"/>
                <a:gd name="connsiteX38" fmla="*/ 1016991 w 3166946"/>
                <a:gd name="connsiteY38" fmla="*/ 1366980 h 3116050"/>
                <a:gd name="connsiteX39" fmla="*/ 1101740 w 3166946"/>
                <a:gd name="connsiteY39" fmla="*/ 1184100 h 3116050"/>
                <a:gd name="connsiteX40" fmla="*/ 1119582 w 3166946"/>
                <a:gd name="connsiteY40" fmla="*/ 1139495 h 3116050"/>
                <a:gd name="connsiteX41" fmla="*/ 1141885 w 3166946"/>
                <a:gd name="connsiteY41" fmla="*/ 1094890 h 3116050"/>
                <a:gd name="connsiteX42" fmla="*/ 1182029 w 3166946"/>
                <a:gd name="connsiteY42" fmla="*/ 996759 h 3116050"/>
                <a:gd name="connsiteX43" fmla="*/ 1195411 w 3166946"/>
                <a:gd name="connsiteY43" fmla="*/ 956615 h 3116050"/>
                <a:gd name="connsiteX44" fmla="*/ 1208792 w 3166946"/>
                <a:gd name="connsiteY44" fmla="*/ 938773 h 3116050"/>
                <a:gd name="connsiteX45" fmla="*/ 1248936 w 3166946"/>
                <a:gd name="connsiteY45" fmla="*/ 840642 h 3116050"/>
                <a:gd name="connsiteX46" fmla="*/ 1257857 w 3166946"/>
                <a:gd name="connsiteY46" fmla="*/ 804958 h 3116050"/>
                <a:gd name="connsiteX47" fmla="*/ 1271239 w 3166946"/>
                <a:gd name="connsiteY47" fmla="*/ 778195 h 3116050"/>
                <a:gd name="connsiteX48" fmla="*/ 1298002 w 3166946"/>
                <a:gd name="connsiteY48" fmla="*/ 688986 h 3116050"/>
                <a:gd name="connsiteX49" fmla="*/ 1306923 w 3166946"/>
                <a:gd name="connsiteY49" fmla="*/ 671144 h 3116050"/>
                <a:gd name="connsiteX50" fmla="*/ 1315844 w 3166946"/>
                <a:gd name="connsiteY50" fmla="*/ 644381 h 3116050"/>
                <a:gd name="connsiteX51" fmla="*/ 1315844 w 3166946"/>
                <a:gd name="connsiteY51" fmla="*/ 425817 h 3116050"/>
                <a:gd name="connsiteX52" fmla="*/ 1298002 w 3166946"/>
                <a:gd name="connsiteY52" fmla="*/ 381212 h 3116050"/>
                <a:gd name="connsiteX53" fmla="*/ 1289081 w 3166946"/>
                <a:gd name="connsiteY53" fmla="*/ 354449 h 3116050"/>
                <a:gd name="connsiteX54" fmla="*/ 1271239 w 3166946"/>
                <a:gd name="connsiteY54" fmla="*/ 300923 h 3116050"/>
                <a:gd name="connsiteX55" fmla="*/ 1257857 w 3166946"/>
                <a:gd name="connsiteY55" fmla="*/ 260779 h 3116050"/>
                <a:gd name="connsiteX56" fmla="*/ 1244476 w 3166946"/>
                <a:gd name="connsiteY56" fmla="*/ 193872 h 3116050"/>
                <a:gd name="connsiteX57" fmla="*/ 1217713 w 3166946"/>
                <a:gd name="connsiteY57" fmla="*/ 131425 h 3116050"/>
                <a:gd name="connsiteX58" fmla="*/ 1204332 w 3166946"/>
                <a:gd name="connsiteY58" fmla="*/ 64517 h 3116050"/>
                <a:gd name="connsiteX59" fmla="*/ 1213253 w 3166946"/>
                <a:gd name="connsiteY59" fmla="*/ 2071 h 3116050"/>
                <a:gd name="connsiteX60" fmla="*/ 1244476 w 3166946"/>
                <a:gd name="connsiteY60" fmla="*/ 19913 h 3116050"/>
                <a:gd name="connsiteX61" fmla="*/ 1271239 w 3166946"/>
                <a:gd name="connsiteY61" fmla="*/ 68978 h 3116050"/>
                <a:gd name="connsiteX62" fmla="*/ 1289081 w 3166946"/>
                <a:gd name="connsiteY62" fmla="*/ 104662 h 3116050"/>
                <a:gd name="connsiteX63" fmla="*/ 1311383 w 3166946"/>
                <a:gd name="connsiteY63" fmla="*/ 153727 h 3116050"/>
                <a:gd name="connsiteX64" fmla="*/ 1338146 w 3166946"/>
                <a:gd name="connsiteY64" fmla="*/ 207253 h 3116050"/>
                <a:gd name="connsiteX65" fmla="*/ 1360449 w 3166946"/>
                <a:gd name="connsiteY65" fmla="*/ 287542 h 3116050"/>
                <a:gd name="connsiteX66" fmla="*/ 1360449 w 3166946"/>
                <a:gd name="connsiteY66" fmla="*/ 287542 h 3116050"/>
                <a:gd name="connsiteX67" fmla="*/ 1387212 w 3166946"/>
                <a:gd name="connsiteY67" fmla="*/ 394594 h 3116050"/>
                <a:gd name="connsiteX68" fmla="*/ 1400593 w 3166946"/>
                <a:gd name="connsiteY68" fmla="*/ 452580 h 3116050"/>
                <a:gd name="connsiteX69" fmla="*/ 1396133 w 3166946"/>
                <a:gd name="connsiteY69" fmla="*/ 1099351 h 3116050"/>
                <a:gd name="connsiteX70" fmla="*/ 1391672 w 3166946"/>
                <a:gd name="connsiteY70" fmla="*/ 1135035 h 3116050"/>
                <a:gd name="connsiteX71" fmla="*/ 1378291 w 3166946"/>
                <a:gd name="connsiteY71" fmla="*/ 1197481 h 3116050"/>
                <a:gd name="connsiteX72" fmla="*/ 1364909 w 3166946"/>
                <a:gd name="connsiteY72" fmla="*/ 1295612 h 3116050"/>
                <a:gd name="connsiteX73" fmla="*/ 1347067 w 3166946"/>
                <a:gd name="connsiteY73" fmla="*/ 1344677 h 3116050"/>
                <a:gd name="connsiteX74" fmla="*/ 1329225 w 3166946"/>
                <a:gd name="connsiteY74" fmla="*/ 1402664 h 3116050"/>
                <a:gd name="connsiteX75" fmla="*/ 1311383 w 3166946"/>
                <a:gd name="connsiteY75" fmla="*/ 1465111 h 3116050"/>
                <a:gd name="connsiteX76" fmla="*/ 1298002 w 3166946"/>
                <a:gd name="connsiteY76" fmla="*/ 1532018 h 3116050"/>
                <a:gd name="connsiteX77" fmla="*/ 1275699 w 3166946"/>
                <a:gd name="connsiteY77" fmla="*/ 1607846 h 3116050"/>
                <a:gd name="connsiteX78" fmla="*/ 1271239 w 3166946"/>
                <a:gd name="connsiteY78" fmla="*/ 1630149 h 3116050"/>
                <a:gd name="connsiteX79" fmla="*/ 1257857 w 3166946"/>
                <a:gd name="connsiteY79" fmla="*/ 1692595 h 3116050"/>
                <a:gd name="connsiteX80" fmla="*/ 1248936 w 3166946"/>
                <a:gd name="connsiteY80" fmla="*/ 2116342 h 3116050"/>
                <a:gd name="connsiteX81" fmla="*/ 1248936 w 3166946"/>
                <a:gd name="connsiteY81" fmla="*/ 2227854 h 3116050"/>
                <a:gd name="connsiteX82" fmla="*/ 1271239 w 3166946"/>
                <a:gd name="connsiteY82" fmla="*/ 2285840 h 3116050"/>
                <a:gd name="connsiteX83" fmla="*/ 1280160 w 3166946"/>
                <a:gd name="connsiteY83" fmla="*/ 2299222 h 3116050"/>
                <a:gd name="connsiteX84" fmla="*/ 1298002 w 3166946"/>
                <a:gd name="connsiteY84" fmla="*/ 2334906 h 3116050"/>
                <a:gd name="connsiteX85" fmla="*/ 1329225 w 3166946"/>
                <a:gd name="connsiteY85" fmla="*/ 2379511 h 3116050"/>
                <a:gd name="connsiteX86" fmla="*/ 1360449 w 3166946"/>
                <a:gd name="connsiteY86" fmla="*/ 2424115 h 3116050"/>
                <a:gd name="connsiteX87" fmla="*/ 1391672 w 3166946"/>
                <a:gd name="connsiteY87" fmla="*/ 2455339 h 3116050"/>
                <a:gd name="connsiteX88" fmla="*/ 1405054 w 3166946"/>
                <a:gd name="connsiteY88" fmla="*/ 2468720 h 3116050"/>
                <a:gd name="connsiteX89" fmla="*/ 1422896 w 3166946"/>
                <a:gd name="connsiteY89" fmla="*/ 2495483 h 3116050"/>
                <a:gd name="connsiteX90" fmla="*/ 1463040 w 3166946"/>
                <a:gd name="connsiteY90" fmla="*/ 2531167 h 3116050"/>
                <a:gd name="connsiteX91" fmla="*/ 1476421 w 3166946"/>
                <a:gd name="connsiteY91" fmla="*/ 2549009 h 3116050"/>
                <a:gd name="connsiteX92" fmla="*/ 1494263 w 3166946"/>
                <a:gd name="connsiteY92" fmla="*/ 2562391 h 3116050"/>
                <a:gd name="connsiteX93" fmla="*/ 1543329 w 3166946"/>
                <a:gd name="connsiteY93" fmla="*/ 2620377 h 3116050"/>
                <a:gd name="connsiteX94" fmla="*/ 1579013 w 3166946"/>
                <a:gd name="connsiteY94" fmla="*/ 2651600 h 3116050"/>
                <a:gd name="connsiteX95" fmla="*/ 1619157 w 3166946"/>
                <a:gd name="connsiteY95" fmla="*/ 2687284 h 3116050"/>
                <a:gd name="connsiteX96" fmla="*/ 1703906 w 3166946"/>
                <a:gd name="connsiteY96" fmla="*/ 2736350 h 3116050"/>
                <a:gd name="connsiteX97" fmla="*/ 1752972 w 3166946"/>
                <a:gd name="connsiteY97" fmla="*/ 2763113 h 3116050"/>
                <a:gd name="connsiteX98" fmla="*/ 1779735 w 3166946"/>
                <a:gd name="connsiteY98" fmla="*/ 2767573 h 3116050"/>
                <a:gd name="connsiteX99" fmla="*/ 1793116 w 3166946"/>
                <a:gd name="connsiteY99" fmla="*/ 2776494 h 3116050"/>
                <a:gd name="connsiteX100" fmla="*/ 1846642 w 3166946"/>
                <a:gd name="connsiteY100" fmla="*/ 2789875 h 3116050"/>
                <a:gd name="connsiteX101" fmla="*/ 1868944 w 3166946"/>
                <a:gd name="connsiteY101" fmla="*/ 2803257 h 3116050"/>
                <a:gd name="connsiteX102" fmla="*/ 1882326 w 3166946"/>
                <a:gd name="connsiteY102" fmla="*/ 2812178 h 3116050"/>
                <a:gd name="connsiteX103" fmla="*/ 1918010 w 3166946"/>
                <a:gd name="connsiteY103" fmla="*/ 2830020 h 3116050"/>
                <a:gd name="connsiteX104" fmla="*/ 1931391 w 3166946"/>
                <a:gd name="connsiteY104" fmla="*/ 2838941 h 3116050"/>
                <a:gd name="connsiteX105" fmla="*/ 1971536 w 3166946"/>
                <a:gd name="connsiteY105" fmla="*/ 2852322 h 3116050"/>
                <a:gd name="connsiteX106" fmla="*/ 2016140 w 3166946"/>
                <a:gd name="connsiteY106" fmla="*/ 2874625 h 3116050"/>
                <a:gd name="connsiteX107" fmla="*/ 2029522 w 3166946"/>
                <a:gd name="connsiteY107" fmla="*/ 2879085 h 3116050"/>
                <a:gd name="connsiteX108" fmla="*/ 2074127 w 3166946"/>
                <a:gd name="connsiteY108" fmla="*/ 2901388 h 3116050"/>
                <a:gd name="connsiteX109" fmla="*/ 2087508 w 3166946"/>
                <a:gd name="connsiteY109" fmla="*/ 2905848 h 3116050"/>
                <a:gd name="connsiteX110" fmla="*/ 2109811 w 3166946"/>
                <a:gd name="connsiteY110" fmla="*/ 2919230 h 3116050"/>
                <a:gd name="connsiteX111" fmla="*/ 2123192 w 3166946"/>
                <a:gd name="connsiteY111" fmla="*/ 2923690 h 3116050"/>
                <a:gd name="connsiteX112" fmla="*/ 2141034 w 3166946"/>
                <a:gd name="connsiteY112" fmla="*/ 2932611 h 3116050"/>
                <a:gd name="connsiteX113" fmla="*/ 2154416 w 3166946"/>
                <a:gd name="connsiteY113" fmla="*/ 2937072 h 3116050"/>
                <a:gd name="connsiteX114" fmla="*/ 2190099 w 3166946"/>
                <a:gd name="connsiteY114" fmla="*/ 2950453 h 3116050"/>
                <a:gd name="connsiteX115" fmla="*/ 2230244 w 3166946"/>
                <a:gd name="connsiteY115" fmla="*/ 2968295 h 3116050"/>
                <a:gd name="connsiteX116" fmla="*/ 2243625 w 3166946"/>
                <a:gd name="connsiteY116" fmla="*/ 2972755 h 3116050"/>
                <a:gd name="connsiteX117" fmla="*/ 2261467 w 3166946"/>
                <a:gd name="connsiteY117" fmla="*/ 2981676 h 3116050"/>
                <a:gd name="connsiteX118" fmla="*/ 2310533 w 3166946"/>
                <a:gd name="connsiteY118" fmla="*/ 2995058 h 3116050"/>
                <a:gd name="connsiteX119" fmla="*/ 2341756 w 3166946"/>
                <a:gd name="connsiteY119" fmla="*/ 2999518 h 3116050"/>
                <a:gd name="connsiteX120" fmla="*/ 2359598 w 3166946"/>
                <a:gd name="connsiteY120" fmla="*/ 3003979 h 3116050"/>
                <a:gd name="connsiteX121" fmla="*/ 2399742 w 3166946"/>
                <a:gd name="connsiteY121" fmla="*/ 3012900 h 3116050"/>
                <a:gd name="connsiteX122" fmla="*/ 2493413 w 3166946"/>
                <a:gd name="connsiteY122" fmla="*/ 3026281 h 3116050"/>
                <a:gd name="connsiteX123" fmla="*/ 2564780 w 3166946"/>
                <a:gd name="connsiteY123" fmla="*/ 3039663 h 3116050"/>
                <a:gd name="connsiteX124" fmla="*/ 2591543 w 3166946"/>
                <a:gd name="connsiteY124" fmla="*/ 3044123 h 3116050"/>
                <a:gd name="connsiteX125" fmla="*/ 2609385 w 3166946"/>
                <a:gd name="connsiteY125" fmla="*/ 3048584 h 3116050"/>
                <a:gd name="connsiteX126" fmla="*/ 2649530 w 3166946"/>
                <a:gd name="connsiteY126" fmla="*/ 3053044 h 3116050"/>
                <a:gd name="connsiteX127" fmla="*/ 2667372 w 3166946"/>
                <a:gd name="connsiteY127" fmla="*/ 3057505 h 3116050"/>
                <a:gd name="connsiteX128" fmla="*/ 2716437 w 3166946"/>
                <a:gd name="connsiteY128" fmla="*/ 3075347 h 3116050"/>
                <a:gd name="connsiteX129" fmla="*/ 2805647 w 3166946"/>
                <a:gd name="connsiteY129" fmla="*/ 3088728 h 3116050"/>
                <a:gd name="connsiteX130" fmla="*/ 2917159 w 3166946"/>
                <a:gd name="connsiteY130" fmla="*/ 3102110 h 3116050"/>
                <a:gd name="connsiteX131" fmla="*/ 3166946 w 3166946"/>
                <a:gd name="connsiteY131" fmla="*/ 3106570 h 3116050"/>
                <a:gd name="connsiteX0" fmla="*/ 0 w 3166946"/>
                <a:gd name="connsiteY0" fmla="*/ 3115491 h 3116050"/>
                <a:gd name="connsiteX1" fmla="*/ 80289 w 3166946"/>
                <a:gd name="connsiteY1" fmla="*/ 3111031 h 3116050"/>
                <a:gd name="connsiteX2" fmla="*/ 147196 w 3166946"/>
                <a:gd name="connsiteY2" fmla="*/ 3106570 h 3116050"/>
                <a:gd name="connsiteX3" fmla="*/ 249787 w 3166946"/>
                <a:gd name="connsiteY3" fmla="*/ 3106570 h 3116050"/>
                <a:gd name="connsiteX4" fmla="*/ 343457 w 3166946"/>
                <a:gd name="connsiteY4" fmla="*/ 3097649 h 3116050"/>
                <a:gd name="connsiteX5" fmla="*/ 428207 w 3166946"/>
                <a:gd name="connsiteY5" fmla="*/ 3102110 h 3116050"/>
                <a:gd name="connsiteX6" fmla="*/ 535259 w 3166946"/>
                <a:gd name="connsiteY6" fmla="*/ 3097649 h 3116050"/>
                <a:gd name="connsiteX7" fmla="*/ 593245 w 3166946"/>
                <a:gd name="connsiteY7" fmla="*/ 3115491 h 3116050"/>
                <a:gd name="connsiteX8" fmla="*/ 615547 w 3166946"/>
                <a:gd name="connsiteY8" fmla="*/ 3111031 h 3116050"/>
                <a:gd name="connsiteX9" fmla="*/ 646771 w 3166946"/>
                <a:gd name="connsiteY9" fmla="*/ 3102110 h 3116050"/>
                <a:gd name="connsiteX10" fmla="*/ 664613 w 3166946"/>
                <a:gd name="connsiteY10" fmla="*/ 3097649 h 3116050"/>
                <a:gd name="connsiteX11" fmla="*/ 700296 w 3166946"/>
                <a:gd name="connsiteY11" fmla="*/ 3079807 h 3116050"/>
                <a:gd name="connsiteX12" fmla="*/ 718138 w 3166946"/>
                <a:gd name="connsiteY12" fmla="*/ 3070886 h 3116050"/>
                <a:gd name="connsiteX13" fmla="*/ 731520 w 3166946"/>
                <a:gd name="connsiteY13" fmla="*/ 3066426 h 3116050"/>
                <a:gd name="connsiteX14" fmla="*/ 758283 w 3166946"/>
                <a:gd name="connsiteY14" fmla="*/ 3044123 h 3116050"/>
                <a:gd name="connsiteX15" fmla="*/ 767204 w 3166946"/>
                <a:gd name="connsiteY15" fmla="*/ 3017360 h 3116050"/>
                <a:gd name="connsiteX16" fmla="*/ 776125 w 3166946"/>
                <a:gd name="connsiteY16" fmla="*/ 3003979 h 3116050"/>
                <a:gd name="connsiteX17" fmla="*/ 780585 w 3166946"/>
                <a:gd name="connsiteY17" fmla="*/ 2977216 h 3116050"/>
                <a:gd name="connsiteX18" fmla="*/ 793967 w 3166946"/>
                <a:gd name="connsiteY18" fmla="*/ 2928151 h 3116050"/>
                <a:gd name="connsiteX19" fmla="*/ 802888 w 3166946"/>
                <a:gd name="connsiteY19" fmla="*/ 2870164 h 3116050"/>
                <a:gd name="connsiteX20" fmla="*/ 807348 w 3166946"/>
                <a:gd name="connsiteY20" fmla="*/ 2821099 h 3116050"/>
                <a:gd name="connsiteX21" fmla="*/ 820730 w 3166946"/>
                <a:gd name="connsiteY21" fmla="*/ 2754192 h 3116050"/>
                <a:gd name="connsiteX22" fmla="*/ 838572 w 3166946"/>
                <a:gd name="connsiteY22" fmla="*/ 2638219 h 3116050"/>
                <a:gd name="connsiteX23" fmla="*/ 847493 w 3166946"/>
                <a:gd name="connsiteY23" fmla="*/ 2540088 h 3116050"/>
                <a:gd name="connsiteX24" fmla="*/ 856414 w 3166946"/>
                <a:gd name="connsiteY24" fmla="*/ 2491023 h 3116050"/>
                <a:gd name="connsiteX25" fmla="*/ 860874 w 3166946"/>
                <a:gd name="connsiteY25" fmla="*/ 2437497 h 3116050"/>
                <a:gd name="connsiteX26" fmla="*/ 869795 w 3166946"/>
                <a:gd name="connsiteY26" fmla="*/ 2392892 h 3116050"/>
                <a:gd name="connsiteX27" fmla="*/ 874256 w 3166946"/>
                <a:gd name="connsiteY27" fmla="*/ 1995909 h 3116050"/>
                <a:gd name="connsiteX28" fmla="*/ 887637 w 3166946"/>
                <a:gd name="connsiteY28" fmla="*/ 1924541 h 3116050"/>
                <a:gd name="connsiteX29" fmla="*/ 892097 w 3166946"/>
                <a:gd name="connsiteY29" fmla="*/ 1879936 h 3116050"/>
                <a:gd name="connsiteX30" fmla="*/ 896558 w 3166946"/>
                <a:gd name="connsiteY30" fmla="*/ 1857634 h 3116050"/>
                <a:gd name="connsiteX31" fmla="*/ 909939 w 3166946"/>
                <a:gd name="connsiteY31" fmla="*/ 1772884 h 3116050"/>
                <a:gd name="connsiteX32" fmla="*/ 914400 w 3166946"/>
                <a:gd name="connsiteY32" fmla="*/ 1728279 h 3116050"/>
                <a:gd name="connsiteX33" fmla="*/ 923321 w 3166946"/>
                <a:gd name="connsiteY33" fmla="*/ 1710437 h 3116050"/>
                <a:gd name="connsiteX34" fmla="*/ 927781 w 3166946"/>
                <a:gd name="connsiteY34" fmla="*/ 1697056 h 3116050"/>
                <a:gd name="connsiteX35" fmla="*/ 945623 w 3166946"/>
                <a:gd name="connsiteY35" fmla="*/ 1634609 h 3116050"/>
                <a:gd name="connsiteX36" fmla="*/ 959005 w 3166946"/>
                <a:gd name="connsiteY36" fmla="*/ 1576623 h 3116050"/>
                <a:gd name="connsiteX37" fmla="*/ 994689 w 3166946"/>
                <a:gd name="connsiteY37" fmla="*/ 1460650 h 3116050"/>
                <a:gd name="connsiteX38" fmla="*/ 1016991 w 3166946"/>
                <a:gd name="connsiteY38" fmla="*/ 1366980 h 3116050"/>
                <a:gd name="connsiteX39" fmla="*/ 1101740 w 3166946"/>
                <a:gd name="connsiteY39" fmla="*/ 1184100 h 3116050"/>
                <a:gd name="connsiteX40" fmla="*/ 1119582 w 3166946"/>
                <a:gd name="connsiteY40" fmla="*/ 1139495 h 3116050"/>
                <a:gd name="connsiteX41" fmla="*/ 1141885 w 3166946"/>
                <a:gd name="connsiteY41" fmla="*/ 1094890 h 3116050"/>
                <a:gd name="connsiteX42" fmla="*/ 1182029 w 3166946"/>
                <a:gd name="connsiteY42" fmla="*/ 996759 h 3116050"/>
                <a:gd name="connsiteX43" fmla="*/ 1195411 w 3166946"/>
                <a:gd name="connsiteY43" fmla="*/ 956615 h 3116050"/>
                <a:gd name="connsiteX44" fmla="*/ 1208792 w 3166946"/>
                <a:gd name="connsiteY44" fmla="*/ 938773 h 3116050"/>
                <a:gd name="connsiteX45" fmla="*/ 1248936 w 3166946"/>
                <a:gd name="connsiteY45" fmla="*/ 840642 h 3116050"/>
                <a:gd name="connsiteX46" fmla="*/ 1257857 w 3166946"/>
                <a:gd name="connsiteY46" fmla="*/ 804958 h 3116050"/>
                <a:gd name="connsiteX47" fmla="*/ 1271239 w 3166946"/>
                <a:gd name="connsiteY47" fmla="*/ 778195 h 3116050"/>
                <a:gd name="connsiteX48" fmla="*/ 1298002 w 3166946"/>
                <a:gd name="connsiteY48" fmla="*/ 688986 h 3116050"/>
                <a:gd name="connsiteX49" fmla="*/ 1306923 w 3166946"/>
                <a:gd name="connsiteY49" fmla="*/ 671144 h 3116050"/>
                <a:gd name="connsiteX50" fmla="*/ 1315844 w 3166946"/>
                <a:gd name="connsiteY50" fmla="*/ 644381 h 3116050"/>
                <a:gd name="connsiteX51" fmla="*/ 1315844 w 3166946"/>
                <a:gd name="connsiteY51" fmla="*/ 425817 h 3116050"/>
                <a:gd name="connsiteX52" fmla="*/ 1298002 w 3166946"/>
                <a:gd name="connsiteY52" fmla="*/ 381212 h 3116050"/>
                <a:gd name="connsiteX53" fmla="*/ 1289081 w 3166946"/>
                <a:gd name="connsiteY53" fmla="*/ 354449 h 3116050"/>
                <a:gd name="connsiteX54" fmla="*/ 1271239 w 3166946"/>
                <a:gd name="connsiteY54" fmla="*/ 300923 h 3116050"/>
                <a:gd name="connsiteX55" fmla="*/ 1257857 w 3166946"/>
                <a:gd name="connsiteY55" fmla="*/ 260779 h 3116050"/>
                <a:gd name="connsiteX56" fmla="*/ 1244476 w 3166946"/>
                <a:gd name="connsiteY56" fmla="*/ 193872 h 3116050"/>
                <a:gd name="connsiteX57" fmla="*/ 1217713 w 3166946"/>
                <a:gd name="connsiteY57" fmla="*/ 131425 h 3116050"/>
                <a:gd name="connsiteX58" fmla="*/ 1204332 w 3166946"/>
                <a:gd name="connsiteY58" fmla="*/ 64517 h 3116050"/>
                <a:gd name="connsiteX59" fmla="*/ 1213253 w 3166946"/>
                <a:gd name="connsiteY59" fmla="*/ 2071 h 3116050"/>
                <a:gd name="connsiteX60" fmla="*/ 1244476 w 3166946"/>
                <a:gd name="connsiteY60" fmla="*/ 19913 h 3116050"/>
                <a:gd name="connsiteX61" fmla="*/ 1271239 w 3166946"/>
                <a:gd name="connsiteY61" fmla="*/ 68978 h 3116050"/>
                <a:gd name="connsiteX62" fmla="*/ 1289081 w 3166946"/>
                <a:gd name="connsiteY62" fmla="*/ 104662 h 3116050"/>
                <a:gd name="connsiteX63" fmla="*/ 1311383 w 3166946"/>
                <a:gd name="connsiteY63" fmla="*/ 153727 h 3116050"/>
                <a:gd name="connsiteX64" fmla="*/ 1338146 w 3166946"/>
                <a:gd name="connsiteY64" fmla="*/ 207253 h 3116050"/>
                <a:gd name="connsiteX65" fmla="*/ 1360449 w 3166946"/>
                <a:gd name="connsiteY65" fmla="*/ 287542 h 3116050"/>
                <a:gd name="connsiteX66" fmla="*/ 1360449 w 3166946"/>
                <a:gd name="connsiteY66" fmla="*/ 287542 h 3116050"/>
                <a:gd name="connsiteX67" fmla="*/ 1387212 w 3166946"/>
                <a:gd name="connsiteY67" fmla="*/ 394594 h 3116050"/>
                <a:gd name="connsiteX68" fmla="*/ 1400593 w 3166946"/>
                <a:gd name="connsiteY68" fmla="*/ 452580 h 3116050"/>
                <a:gd name="connsiteX69" fmla="*/ 1396133 w 3166946"/>
                <a:gd name="connsiteY69" fmla="*/ 1099351 h 3116050"/>
                <a:gd name="connsiteX70" fmla="*/ 1391672 w 3166946"/>
                <a:gd name="connsiteY70" fmla="*/ 1135035 h 3116050"/>
                <a:gd name="connsiteX71" fmla="*/ 1378291 w 3166946"/>
                <a:gd name="connsiteY71" fmla="*/ 1197481 h 3116050"/>
                <a:gd name="connsiteX72" fmla="*/ 1364909 w 3166946"/>
                <a:gd name="connsiteY72" fmla="*/ 1295612 h 3116050"/>
                <a:gd name="connsiteX73" fmla="*/ 1347067 w 3166946"/>
                <a:gd name="connsiteY73" fmla="*/ 1344677 h 3116050"/>
                <a:gd name="connsiteX74" fmla="*/ 1329225 w 3166946"/>
                <a:gd name="connsiteY74" fmla="*/ 1402664 h 3116050"/>
                <a:gd name="connsiteX75" fmla="*/ 1311383 w 3166946"/>
                <a:gd name="connsiteY75" fmla="*/ 1465111 h 3116050"/>
                <a:gd name="connsiteX76" fmla="*/ 1298002 w 3166946"/>
                <a:gd name="connsiteY76" fmla="*/ 1532018 h 3116050"/>
                <a:gd name="connsiteX77" fmla="*/ 1275699 w 3166946"/>
                <a:gd name="connsiteY77" fmla="*/ 1607846 h 3116050"/>
                <a:gd name="connsiteX78" fmla="*/ 1257857 w 3166946"/>
                <a:gd name="connsiteY78" fmla="*/ 1692595 h 3116050"/>
                <a:gd name="connsiteX79" fmla="*/ 1248936 w 3166946"/>
                <a:gd name="connsiteY79" fmla="*/ 2116342 h 3116050"/>
                <a:gd name="connsiteX80" fmla="*/ 1248936 w 3166946"/>
                <a:gd name="connsiteY80" fmla="*/ 2227854 h 3116050"/>
                <a:gd name="connsiteX81" fmla="*/ 1271239 w 3166946"/>
                <a:gd name="connsiteY81" fmla="*/ 2285840 h 3116050"/>
                <a:gd name="connsiteX82" fmla="*/ 1280160 w 3166946"/>
                <a:gd name="connsiteY82" fmla="*/ 2299222 h 3116050"/>
                <a:gd name="connsiteX83" fmla="*/ 1298002 w 3166946"/>
                <a:gd name="connsiteY83" fmla="*/ 2334906 h 3116050"/>
                <a:gd name="connsiteX84" fmla="*/ 1329225 w 3166946"/>
                <a:gd name="connsiteY84" fmla="*/ 2379511 h 3116050"/>
                <a:gd name="connsiteX85" fmla="*/ 1360449 w 3166946"/>
                <a:gd name="connsiteY85" fmla="*/ 2424115 h 3116050"/>
                <a:gd name="connsiteX86" fmla="*/ 1391672 w 3166946"/>
                <a:gd name="connsiteY86" fmla="*/ 2455339 h 3116050"/>
                <a:gd name="connsiteX87" fmla="*/ 1405054 w 3166946"/>
                <a:gd name="connsiteY87" fmla="*/ 2468720 h 3116050"/>
                <a:gd name="connsiteX88" fmla="*/ 1422896 w 3166946"/>
                <a:gd name="connsiteY88" fmla="*/ 2495483 h 3116050"/>
                <a:gd name="connsiteX89" fmla="*/ 1463040 w 3166946"/>
                <a:gd name="connsiteY89" fmla="*/ 2531167 h 3116050"/>
                <a:gd name="connsiteX90" fmla="*/ 1476421 w 3166946"/>
                <a:gd name="connsiteY90" fmla="*/ 2549009 h 3116050"/>
                <a:gd name="connsiteX91" fmla="*/ 1494263 w 3166946"/>
                <a:gd name="connsiteY91" fmla="*/ 2562391 h 3116050"/>
                <a:gd name="connsiteX92" fmla="*/ 1543329 w 3166946"/>
                <a:gd name="connsiteY92" fmla="*/ 2620377 h 3116050"/>
                <a:gd name="connsiteX93" fmla="*/ 1579013 w 3166946"/>
                <a:gd name="connsiteY93" fmla="*/ 2651600 h 3116050"/>
                <a:gd name="connsiteX94" fmla="*/ 1619157 w 3166946"/>
                <a:gd name="connsiteY94" fmla="*/ 2687284 h 3116050"/>
                <a:gd name="connsiteX95" fmla="*/ 1703906 w 3166946"/>
                <a:gd name="connsiteY95" fmla="*/ 2736350 h 3116050"/>
                <a:gd name="connsiteX96" fmla="*/ 1752972 w 3166946"/>
                <a:gd name="connsiteY96" fmla="*/ 2763113 h 3116050"/>
                <a:gd name="connsiteX97" fmla="*/ 1779735 w 3166946"/>
                <a:gd name="connsiteY97" fmla="*/ 2767573 h 3116050"/>
                <a:gd name="connsiteX98" fmla="*/ 1793116 w 3166946"/>
                <a:gd name="connsiteY98" fmla="*/ 2776494 h 3116050"/>
                <a:gd name="connsiteX99" fmla="*/ 1846642 w 3166946"/>
                <a:gd name="connsiteY99" fmla="*/ 2789875 h 3116050"/>
                <a:gd name="connsiteX100" fmla="*/ 1868944 w 3166946"/>
                <a:gd name="connsiteY100" fmla="*/ 2803257 h 3116050"/>
                <a:gd name="connsiteX101" fmla="*/ 1882326 w 3166946"/>
                <a:gd name="connsiteY101" fmla="*/ 2812178 h 3116050"/>
                <a:gd name="connsiteX102" fmla="*/ 1918010 w 3166946"/>
                <a:gd name="connsiteY102" fmla="*/ 2830020 h 3116050"/>
                <a:gd name="connsiteX103" fmla="*/ 1931391 w 3166946"/>
                <a:gd name="connsiteY103" fmla="*/ 2838941 h 3116050"/>
                <a:gd name="connsiteX104" fmla="*/ 1971536 w 3166946"/>
                <a:gd name="connsiteY104" fmla="*/ 2852322 h 3116050"/>
                <a:gd name="connsiteX105" fmla="*/ 2016140 w 3166946"/>
                <a:gd name="connsiteY105" fmla="*/ 2874625 h 3116050"/>
                <a:gd name="connsiteX106" fmla="*/ 2029522 w 3166946"/>
                <a:gd name="connsiteY106" fmla="*/ 2879085 h 3116050"/>
                <a:gd name="connsiteX107" fmla="*/ 2074127 w 3166946"/>
                <a:gd name="connsiteY107" fmla="*/ 2901388 h 3116050"/>
                <a:gd name="connsiteX108" fmla="*/ 2087508 w 3166946"/>
                <a:gd name="connsiteY108" fmla="*/ 2905848 h 3116050"/>
                <a:gd name="connsiteX109" fmla="*/ 2109811 w 3166946"/>
                <a:gd name="connsiteY109" fmla="*/ 2919230 h 3116050"/>
                <a:gd name="connsiteX110" fmla="*/ 2123192 w 3166946"/>
                <a:gd name="connsiteY110" fmla="*/ 2923690 h 3116050"/>
                <a:gd name="connsiteX111" fmla="*/ 2141034 w 3166946"/>
                <a:gd name="connsiteY111" fmla="*/ 2932611 h 3116050"/>
                <a:gd name="connsiteX112" fmla="*/ 2154416 w 3166946"/>
                <a:gd name="connsiteY112" fmla="*/ 2937072 h 3116050"/>
                <a:gd name="connsiteX113" fmla="*/ 2190099 w 3166946"/>
                <a:gd name="connsiteY113" fmla="*/ 2950453 h 3116050"/>
                <a:gd name="connsiteX114" fmla="*/ 2230244 w 3166946"/>
                <a:gd name="connsiteY114" fmla="*/ 2968295 h 3116050"/>
                <a:gd name="connsiteX115" fmla="*/ 2243625 w 3166946"/>
                <a:gd name="connsiteY115" fmla="*/ 2972755 h 3116050"/>
                <a:gd name="connsiteX116" fmla="*/ 2261467 w 3166946"/>
                <a:gd name="connsiteY116" fmla="*/ 2981676 h 3116050"/>
                <a:gd name="connsiteX117" fmla="*/ 2310533 w 3166946"/>
                <a:gd name="connsiteY117" fmla="*/ 2995058 h 3116050"/>
                <a:gd name="connsiteX118" fmla="*/ 2341756 w 3166946"/>
                <a:gd name="connsiteY118" fmla="*/ 2999518 h 3116050"/>
                <a:gd name="connsiteX119" fmla="*/ 2359598 w 3166946"/>
                <a:gd name="connsiteY119" fmla="*/ 3003979 h 3116050"/>
                <a:gd name="connsiteX120" fmla="*/ 2399742 w 3166946"/>
                <a:gd name="connsiteY120" fmla="*/ 3012900 h 3116050"/>
                <a:gd name="connsiteX121" fmla="*/ 2493413 w 3166946"/>
                <a:gd name="connsiteY121" fmla="*/ 3026281 h 3116050"/>
                <a:gd name="connsiteX122" fmla="*/ 2564780 w 3166946"/>
                <a:gd name="connsiteY122" fmla="*/ 3039663 h 3116050"/>
                <a:gd name="connsiteX123" fmla="*/ 2591543 w 3166946"/>
                <a:gd name="connsiteY123" fmla="*/ 3044123 h 3116050"/>
                <a:gd name="connsiteX124" fmla="*/ 2609385 w 3166946"/>
                <a:gd name="connsiteY124" fmla="*/ 3048584 h 3116050"/>
                <a:gd name="connsiteX125" fmla="*/ 2649530 w 3166946"/>
                <a:gd name="connsiteY125" fmla="*/ 3053044 h 3116050"/>
                <a:gd name="connsiteX126" fmla="*/ 2667372 w 3166946"/>
                <a:gd name="connsiteY126" fmla="*/ 3057505 h 3116050"/>
                <a:gd name="connsiteX127" fmla="*/ 2716437 w 3166946"/>
                <a:gd name="connsiteY127" fmla="*/ 3075347 h 3116050"/>
                <a:gd name="connsiteX128" fmla="*/ 2805647 w 3166946"/>
                <a:gd name="connsiteY128" fmla="*/ 3088728 h 3116050"/>
                <a:gd name="connsiteX129" fmla="*/ 2917159 w 3166946"/>
                <a:gd name="connsiteY129" fmla="*/ 3102110 h 3116050"/>
                <a:gd name="connsiteX130" fmla="*/ 3166946 w 3166946"/>
                <a:gd name="connsiteY130" fmla="*/ 3106570 h 3116050"/>
                <a:gd name="connsiteX0" fmla="*/ 0 w 3166946"/>
                <a:gd name="connsiteY0" fmla="*/ 3115491 h 3116050"/>
                <a:gd name="connsiteX1" fmla="*/ 80289 w 3166946"/>
                <a:gd name="connsiteY1" fmla="*/ 3111031 h 3116050"/>
                <a:gd name="connsiteX2" fmla="*/ 147196 w 3166946"/>
                <a:gd name="connsiteY2" fmla="*/ 3106570 h 3116050"/>
                <a:gd name="connsiteX3" fmla="*/ 249787 w 3166946"/>
                <a:gd name="connsiteY3" fmla="*/ 3106570 h 3116050"/>
                <a:gd name="connsiteX4" fmla="*/ 343457 w 3166946"/>
                <a:gd name="connsiteY4" fmla="*/ 3097649 h 3116050"/>
                <a:gd name="connsiteX5" fmla="*/ 428207 w 3166946"/>
                <a:gd name="connsiteY5" fmla="*/ 3102110 h 3116050"/>
                <a:gd name="connsiteX6" fmla="*/ 535259 w 3166946"/>
                <a:gd name="connsiteY6" fmla="*/ 3097649 h 3116050"/>
                <a:gd name="connsiteX7" fmla="*/ 593245 w 3166946"/>
                <a:gd name="connsiteY7" fmla="*/ 3115491 h 3116050"/>
                <a:gd name="connsiteX8" fmla="*/ 615547 w 3166946"/>
                <a:gd name="connsiteY8" fmla="*/ 3111031 h 3116050"/>
                <a:gd name="connsiteX9" fmla="*/ 646771 w 3166946"/>
                <a:gd name="connsiteY9" fmla="*/ 3102110 h 3116050"/>
                <a:gd name="connsiteX10" fmla="*/ 664613 w 3166946"/>
                <a:gd name="connsiteY10" fmla="*/ 3097649 h 3116050"/>
                <a:gd name="connsiteX11" fmla="*/ 700296 w 3166946"/>
                <a:gd name="connsiteY11" fmla="*/ 3079807 h 3116050"/>
                <a:gd name="connsiteX12" fmla="*/ 718138 w 3166946"/>
                <a:gd name="connsiteY12" fmla="*/ 3070886 h 3116050"/>
                <a:gd name="connsiteX13" fmla="*/ 731520 w 3166946"/>
                <a:gd name="connsiteY13" fmla="*/ 3066426 h 3116050"/>
                <a:gd name="connsiteX14" fmla="*/ 758283 w 3166946"/>
                <a:gd name="connsiteY14" fmla="*/ 3044123 h 3116050"/>
                <a:gd name="connsiteX15" fmla="*/ 767204 w 3166946"/>
                <a:gd name="connsiteY15" fmla="*/ 3017360 h 3116050"/>
                <a:gd name="connsiteX16" fmla="*/ 776125 w 3166946"/>
                <a:gd name="connsiteY16" fmla="*/ 3003979 h 3116050"/>
                <a:gd name="connsiteX17" fmla="*/ 780585 w 3166946"/>
                <a:gd name="connsiteY17" fmla="*/ 2977216 h 3116050"/>
                <a:gd name="connsiteX18" fmla="*/ 793967 w 3166946"/>
                <a:gd name="connsiteY18" fmla="*/ 2928151 h 3116050"/>
                <a:gd name="connsiteX19" fmla="*/ 802888 w 3166946"/>
                <a:gd name="connsiteY19" fmla="*/ 2870164 h 3116050"/>
                <a:gd name="connsiteX20" fmla="*/ 807348 w 3166946"/>
                <a:gd name="connsiteY20" fmla="*/ 2821099 h 3116050"/>
                <a:gd name="connsiteX21" fmla="*/ 820730 w 3166946"/>
                <a:gd name="connsiteY21" fmla="*/ 2754192 h 3116050"/>
                <a:gd name="connsiteX22" fmla="*/ 838572 w 3166946"/>
                <a:gd name="connsiteY22" fmla="*/ 2638219 h 3116050"/>
                <a:gd name="connsiteX23" fmla="*/ 847493 w 3166946"/>
                <a:gd name="connsiteY23" fmla="*/ 2540088 h 3116050"/>
                <a:gd name="connsiteX24" fmla="*/ 856414 w 3166946"/>
                <a:gd name="connsiteY24" fmla="*/ 2491023 h 3116050"/>
                <a:gd name="connsiteX25" fmla="*/ 860874 w 3166946"/>
                <a:gd name="connsiteY25" fmla="*/ 2437497 h 3116050"/>
                <a:gd name="connsiteX26" fmla="*/ 869795 w 3166946"/>
                <a:gd name="connsiteY26" fmla="*/ 2392892 h 3116050"/>
                <a:gd name="connsiteX27" fmla="*/ 874256 w 3166946"/>
                <a:gd name="connsiteY27" fmla="*/ 1995909 h 3116050"/>
                <a:gd name="connsiteX28" fmla="*/ 887637 w 3166946"/>
                <a:gd name="connsiteY28" fmla="*/ 1924541 h 3116050"/>
                <a:gd name="connsiteX29" fmla="*/ 892097 w 3166946"/>
                <a:gd name="connsiteY29" fmla="*/ 1879936 h 3116050"/>
                <a:gd name="connsiteX30" fmla="*/ 896558 w 3166946"/>
                <a:gd name="connsiteY30" fmla="*/ 1857634 h 3116050"/>
                <a:gd name="connsiteX31" fmla="*/ 909939 w 3166946"/>
                <a:gd name="connsiteY31" fmla="*/ 1772884 h 3116050"/>
                <a:gd name="connsiteX32" fmla="*/ 914400 w 3166946"/>
                <a:gd name="connsiteY32" fmla="*/ 1728279 h 3116050"/>
                <a:gd name="connsiteX33" fmla="*/ 923321 w 3166946"/>
                <a:gd name="connsiteY33" fmla="*/ 1710437 h 3116050"/>
                <a:gd name="connsiteX34" fmla="*/ 945623 w 3166946"/>
                <a:gd name="connsiteY34" fmla="*/ 1634609 h 3116050"/>
                <a:gd name="connsiteX35" fmla="*/ 959005 w 3166946"/>
                <a:gd name="connsiteY35" fmla="*/ 1576623 h 3116050"/>
                <a:gd name="connsiteX36" fmla="*/ 994689 w 3166946"/>
                <a:gd name="connsiteY36" fmla="*/ 1460650 h 3116050"/>
                <a:gd name="connsiteX37" fmla="*/ 1016991 w 3166946"/>
                <a:gd name="connsiteY37" fmla="*/ 1366980 h 3116050"/>
                <a:gd name="connsiteX38" fmla="*/ 1101740 w 3166946"/>
                <a:gd name="connsiteY38" fmla="*/ 1184100 h 3116050"/>
                <a:gd name="connsiteX39" fmla="*/ 1119582 w 3166946"/>
                <a:gd name="connsiteY39" fmla="*/ 1139495 h 3116050"/>
                <a:gd name="connsiteX40" fmla="*/ 1141885 w 3166946"/>
                <a:gd name="connsiteY40" fmla="*/ 1094890 h 3116050"/>
                <a:gd name="connsiteX41" fmla="*/ 1182029 w 3166946"/>
                <a:gd name="connsiteY41" fmla="*/ 996759 h 3116050"/>
                <a:gd name="connsiteX42" fmla="*/ 1195411 w 3166946"/>
                <a:gd name="connsiteY42" fmla="*/ 956615 h 3116050"/>
                <a:gd name="connsiteX43" fmla="*/ 1208792 w 3166946"/>
                <a:gd name="connsiteY43" fmla="*/ 938773 h 3116050"/>
                <a:gd name="connsiteX44" fmla="*/ 1248936 w 3166946"/>
                <a:gd name="connsiteY44" fmla="*/ 840642 h 3116050"/>
                <a:gd name="connsiteX45" fmla="*/ 1257857 w 3166946"/>
                <a:gd name="connsiteY45" fmla="*/ 804958 h 3116050"/>
                <a:gd name="connsiteX46" fmla="*/ 1271239 w 3166946"/>
                <a:gd name="connsiteY46" fmla="*/ 778195 h 3116050"/>
                <a:gd name="connsiteX47" fmla="*/ 1298002 w 3166946"/>
                <a:gd name="connsiteY47" fmla="*/ 688986 h 3116050"/>
                <a:gd name="connsiteX48" fmla="*/ 1306923 w 3166946"/>
                <a:gd name="connsiteY48" fmla="*/ 671144 h 3116050"/>
                <a:gd name="connsiteX49" fmla="*/ 1315844 w 3166946"/>
                <a:gd name="connsiteY49" fmla="*/ 644381 h 3116050"/>
                <a:gd name="connsiteX50" fmla="*/ 1315844 w 3166946"/>
                <a:gd name="connsiteY50" fmla="*/ 425817 h 3116050"/>
                <a:gd name="connsiteX51" fmla="*/ 1298002 w 3166946"/>
                <a:gd name="connsiteY51" fmla="*/ 381212 h 3116050"/>
                <a:gd name="connsiteX52" fmla="*/ 1289081 w 3166946"/>
                <a:gd name="connsiteY52" fmla="*/ 354449 h 3116050"/>
                <a:gd name="connsiteX53" fmla="*/ 1271239 w 3166946"/>
                <a:gd name="connsiteY53" fmla="*/ 300923 h 3116050"/>
                <a:gd name="connsiteX54" fmla="*/ 1257857 w 3166946"/>
                <a:gd name="connsiteY54" fmla="*/ 260779 h 3116050"/>
                <a:gd name="connsiteX55" fmla="*/ 1244476 w 3166946"/>
                <a:gd name="connsiteY55" fmla="*/ 193872 h 3116050"/>
                <a:gd name="connsiteX56" fmla="*/ 1217713 w 3166946"/>
                <a:gd name="connsiteY56" fmla="*/ 131425 h 3116050"/>
                <a:gd name="connsiteX57" fmla="*/ 1204332 w 3166946"/>
                <a:gd name="connsiteY57" fmla="*/ 64517 h 3116050"/>
                <a:gd name="connsiteX58" fmla="*/ 1213253 w 3166946"/>
                <a:gd name="connsiteY58" fmla="*/ 2071 h 3116050"/>
                <a:gd name="connsiteX59" fmla="*/ 1244476 w 3166946"/>
                <a:gd name="connsiteY59" fmla="*/ 19913 h 3116050"/>
                <a:gd name="connsiteX60" fmla="*/ 1271239 w 3166946"/>
                <a:gd name="connsiteY60" fmla="*/ 68978 h 3116050"/>
                <a:gd name="connsiteX61" fmla="*/ 1289081 w 3166946"/>
                <a:gd name="connsiteY61" fmla="*/ 104662 h 3116050"/>
                <a:gd name="connsiteX62" fmla="*/ 1311383 w 3166946"/>
                <a:gd name="connsiteY62" fmla="*/ 153727 h 3116050"/>
                <a:gd name="connsiteX63" fmla="*/ 1338146 w 3166946"/>
                <a:gd name="connsiteY63" fmla="*/ 207253 h 3116050"/>
                <a:gd name="connsiteX64" fmla="*/ 1360449 w 3166946"/>
                <a:gd name="connsiteY64" fmla="*/ 287542 h 3116050"/>
                <a:gd name="connsiteX65" fmla="*/ 1360449 w 3166946"/>
                <a:gd name="connsiteY65" fmla="*/ 287542 h 3116050"/>
                <a:gd name="connsiteX66" fmla="*/ 1387212 w 3166946"/>
                <a:gd name="connsiteY66" fmla="*/ 394594 h 3116050"/>
                <a:gd name="connsiteX67" fmla="*/ 1400593 w 3166946"/>
                <a:gd name="connsiteY67" fmla="*/ 452580 h 3116050"/>
                <a:gd name="connsiteX68" fmla="*/ 1396133 w 3166946"/>
                <a:gd name="connsiteY68" fmla="*/ 1099351 h 3116050"/>
                <a:gd name="connsiteX69" fmla="*/ 1391672 w 3166946"/>
                <a:gd name="connsiteY69" fmla="*/ 1135035 h 3116050"/>
                <a:gd name="connsiteX70" fmla="*/ 1378291 w 3166946"/>
                <a:gd name="connsiteY70" fmla="*/ 1197481 h 3116050"/>
                <a:gd name="connsiteX71" fmla="*/ 1364909 w 3166946"/>
                <a:gd name="connsiteY71" fmla="*/ 1295612 h 3116050"/>
                <a:gd name="connsiteX72" fmla="*/ 1347067 w 3166946"/>
                <a:gd name="connsiteY72" fmla="*/ 1344677 h 3116050"/>
                <a:gd name="connsiteX73" fmla="*/ 1329225 w 3166946"/>
                <a:gd name="connsiteY73" fmla="*/ 1402664 h 3116050"/>
                <a:gd name="connsiteX74" fmla="*/ 1311383 w 3166946"/>
                <a:gd name="connsiteY74" fmla="*/ 1465111 h 3116050"/>
                <a:gd name="connsiteX75" fmla="*/ 1298002 w 3166946"/>
                <a:gd name="connsiteY75" fmla="*/ 1532018 h 3116050"/>
                <a:gd name="connsiteX76" fmla="*/ 1275699 w 3166946"/>
                <a:gd name="connsiteY76" fmla="*/ 1607846 h 3116050"/>
                <a:gd name="connsiteX77" fmla="*/ 1257857 w 3166946"/>
                <a:gd name="connsiteY77" fmla="*/ 1692595 h 3116050"/>
                <a:gd name="connsiteX78" fmla="*/ 1248936 w 3166946"/>
                <a:gd name="connsiteY78" fmla="*/ 2116342 h 3116050"/>
                <a:gd name="connsiteX79" fmla="*/ 1248936 w 3166946"/>
                <a:gd name="connsiteY79" fmla="*/ 2227854 h 3116050"/>
                <a:gd name="connsiteX80" fmla="*/ 1271239 w 3166946"/>
                <a:gd name="connsiteY80" fmla="*/ 2285840 h 3116050"/>
                <a:gd name="connsiteX81" fmla="*/ 1280160 w 3166946"/>
                <a:gd name="connsiteY81" fmla="*/ 2299222 h 3116050"/>
                <a:gd name="connsiteX82" fmla="*/ 1298002 w 3166946"/>
                <a:gd name="connsiteY82" fmla="*/ 2334906 h 3116050"/>
                <a:gd name="connsiteX83" fmla="*/ 1329225 w 3166946"/>
                <a:gd name="connsiteY83" fmla="*/ 2379511 h 3116050"/>
                <a:gd name="connsiteX84" fmla="*/ 1360449 w 3166946"/>
                <a:gd name="connsiteY84" fmla="*/ 2424115 h 3116050"/>
                <a:gd name="connsiteX85" fmla="*/ 1391672 w 3166946"/>
                <a:gd name="connsiteY85" fmla="*/ 2455339 h 3116050"/>
                <a:gd name="connsiteX86" fmla="*/ 1405054 w 3166946"/>
                <a:gd name="connsiteY86" fmla="*/ 2468720 h 3116050"/>
                <a:gd name="connsiteX87" fmla="*/ 1422896 w 3166946"/>
                <a:gd name="connsiteY87" fmla="*/ 2495483 h 3116050"/>
                <a:gd name="connsiteX88" fmla="*/ 1463040 w 3166946"/>
                <a:gd name="connsiteY88" fmla="*/ 2531167 h 3116050"/>
                <a:gd name="connsiteX89" fmla="*/ 1476421 w 3166946"/>
                <a:gd name="connsiteY89" fmla="*/ 2549009 h 3116050"/>
                <a:gd name="connsiteX90" fmla="*/ 1494263 w 3166946"/>
                <a:gd name="connsiteY90" fmla="*/ 2562391 h 3116050"/>
                <a:gd name="connsiteX91" fmla="*/ 1543329 w 3166946"/>
                <a:gd name="connsiteY91" fmla="*/ 2620377 h 3116050"/>
                <a:gd name="connsiteX92" fmla="*/ 1579013 w 3166946"/>
                <a:gd name="connsiteY92" fmla="*/ 2651600 h 3116050"/>
                <a:gd name="connsiteX93" fmla="*/ 1619157 w 3166946"/>
                <a:gd name="connsiteY93" fmla="*/ 2687284 h 3116050"/>
                <a:gd name="connsiteX94" fmla="*/ 1703906 w 3166946"/>
                <a:gd name="connsiteY94" fmla="*/ 2736350 h 3116050"/>
                <a:gd name="connsiteX95" fmla="*/ 1752972 w 3166946"/>
                <a:gd name="connsiteY95" fmla="*/ 2763113 h 3116050"/>
                <a:gd name="connsiteX96" fmla="*/ 1779735 w 3166946"/>
                <a:gd name="connsiteY96" fmla="*/ 2767573 h 3116050"/>
                <a:gd name="connsiteX97" fmla="*/ 1793116 w 3166946"/>
                <a:gd name="connsiteY97" fmla="*/ 2776494 h 3116050"/>
                <a:gd name="connsiteX98" fmla="*/ 1846642 w 3166946"/>
                <a:gd name="connsiteY98" fmla="*/ 2789875 h 3116050"/>
                <a:gd name="connsiteX99" fmla="*/ 1868944 w 3166946"/>
                <a:gd name="connsiteY99" fmla="*/ 2803257 h 3116050"/>
                <a:gd name="connsiteX100" fmla="*/ 1882326 w 3166946"/>
                <a:gd name="connsiteY100" fmla="*/ 2812178 h 3116050"/>
                <a:gd name="connsiteX101" fmla="*/ 1918010 w 3166946"/>
                <a:gd name="connsiteY101" fmla="*/ 2830020 h 3116050"/>
                <a:gd name="connsiteX102" fmla="*/ 1931391 w 3166946"/>
                <a:gd name="connsiteY102" fmla="*/ 2838941 h 3116050"/>
                <a:gd name="connsiteX103" fmla="*/ 1971536 w 3166946"/>
                <a:gd name="connsiteY103" fmla="*/ 2852322 h 3116050"/>
                <a:gd name="connsiteX104" fmla="*/ 2016140 w 3166946"/>
                <a:gd name="connsiteY104" fmla="*/ 2874625 h 3116050"/>
                <a:gd name="connsiteX105" fmla="*/ 2029522 w 3166946"/>
                <a:gd name="connsiteY105" fmla="*/ 2879085 h 3116050"/>
                <a:gd name="connsiteX106" fmla="*/ 2074127 w 3166946"/>
                <a:gd name="connsiteY106" fmla="*/ 2901388 h 3116050"/>
                <a:gd name="connsiteX107" fmla="*/ 2087508 w 3166946"/>
                <a:gd name="connsiteY107" fmla="*/ 2905848 h 3116050"/>
                <a:gd name="connsiteX108" fmla="*/ 2109811 w 3166946"/>
                <a:gd name="connsiteY108" fmla="*/ 2919230 h 3116050"/>
                <a:gd name="connsiteX109" fmla="*/ 2123192 w 3166946"/>
                <a:gd name="connsiteY109" fmla="*/ 2923690 h 3116050"/>
                <a:gd name="connsiteX110" fmla="*/ 2141034 w 3166946"/>
                <a:gd name="connsiteY110" fmla="*/ 2932611 h 3116050"/>
                <a:gd name="connsiteX111" fmla="*/ 2154416 w 3166946"/>
                <a:gd name="connsiteY111" fmla="*/ 2937072 h 3116050"/>
                <a:gd name="connsiteX112" fmla="*/ 2190099 w 3166946"/>
                <a:gd name="connsiteY112" fmla="*/ 2950453 h 3116050"/>
                <a:gd name="connsiteX113" fmla="*/ 2230244 w 3166946"/>
                <a:gd name="connsiteY113" fmla="*/ 2968295 h 3116050"/>
                <a:gd name="connsiteX114" fmla="*/ 2243625 w 3166946"/>
                <a:gd name="connsiteY114" fmla="*/ 2972755 h 3116050"/>
                <a:gd name="connsiteX115" fmla="*/ 2261467 w 3166946"/>
                <a:gd name="connsiteY115" fmla="*/ 2981676 h 3116050"/>
                <a:gd name="connsiteX116" fmla="*/ 2310533 w 3166946"/>
                <a:gd name="connsiteY116" fmla="*/ 2995058 h 3116050"/>
                <a:gd name="connsiteX117" fmla="*/ 2341756 w 3166946"/>
                <a:gd name="connsiteY117" fmla="*/ 2999518 h 3116050"/>
                <a:gd name="connsiteX118" fmla="*/ 2359598 w 3166946"/>
                <a:gd name="connsiteY118" fmla="*/ 3003979 h 3116050"/>
                <a:gd name="connsiteX119" fmla="*/ 2399742 w 3166946"/>
                <a:gd name="connsiteY119" fmla="*/ 3012900 h 3116050"/>
                <a:gd name="connsiteX120" fmla="*/ 2493413 w 3166946"/>
                <a:gd name="connsiteY120" fmla="*/ 3026281 h 3116050"/>
                <a:gd name="connsiteX121" fmla="*/ 2564780 w 3166946"/>
                <a:gd name="connsiteY121" fmla="*/ 3039663 h 3116050"/>
                <a:gd name="connsiteX122" fmla="*/ 2591543 w 3166946"/>
                <a:gd name="connsiteY122" fmla="*/ 3044123 h 3116050"/>
                <a:gd name="connsiteX123" fmla="*/ 2609385 w 3166946"/>
                <a:gd name="connsiteY123" fmla="*/ 3048584 h 3116050"/>
                <a:gd name="connsiteX124" fmla="*/ 2649530 w 3166946"/>
                <a:gd name="connsiteY124" fmla="*/ 3053044 h 3116050"/>
                <a:gd name="connsiteX125" fmla="*/ 2667372 w 3166946"/>
                <a:gd name="connsiteY125" fmla="*/ 3057505 h 3116050"/>
                <a:gd name="connsiteX126" fmla="*/ 2716437 w 3166946"/>
                <a:gd name="connsiteY126" fmla="*/ 3075347 h 3116050"/>
                <a:gd name="connsiteX127" fmla="*/ 2805647 w 3166946"/>
                <a:gd name="connsiteY127" fmla="*/ 3088728 h 3116050"/>
                <a:gd name="connsiteX128" fmla="*/ 2917159 w 3166946"/>
                <a:gd name="connsiteY128" fmla="*/ 3102110 h 3116050"/>
                <a:gd name="connsiteX129" fmla="*/ 3166946 w 3166946"/>
                <a:gd name="connsiteY129" fmla="*/ 3106570 h 3116050"/>
                <a:gd name="connsiteX0" fmla="*/ 0 w 3166946"/>
                <a:gd name="connsiteY0" fmla="*/ 3115491 h 3116050"/>
                <a:gd name="connsiteX1" fmla="*/ 80289 w 3166946"/>
                <a:gd name="connsiteY1" fmla="*/ 3111031 h 3116050"/>
                <a:gd name="connsiteX2" fmla="*/ 147196 w 3166946"/>
                <a:gd name="connsiteY2" fmla="*/ 3106570 h 3116050"/>
                <a:gd name="connsiteX3" fmla="*/ 249787 w 3166946"/>
                <a:gd name="connsiteY3" fmla="*/ 3106570 h 3116050"/>
                <a:gd name="connsiteX4" fmla="*/ 343457 w 3166946"/>
                <a:gd name="connsiteY4" fmla="*/ 3097649 h 3116050"/>
                <a:gd name="connsiteX5" fmla="*/ 428207 w 3166946"/>
                <a:gd name="connsiteY5" fmla="*/ 3102110 h 3116050"/>
                <a:gd name="connsiteX6" fmla="*/ 535259 w 3166946"/>
                <a:gd name="connsiteY6" fmla="*/ 3097649 h 3116050"/>
                <a:gd name="connsiteX7" fmla="*/ 593245 w 3166946"/>
                <a:gd name="connsiteY7" fmla="*/ 3115491 h 3116050"/>
                <a:gd name="connsiteX8" fmla="*/ 615547 w 3166946"/>
                <a:gd name="connsiteY8" fmla="*/ 3111031 h 3116050"/>
                <a:gd name="connsiteX9" fmla="*/ 646771 w 3166946"/>
                <a:gd name="connsiteY9" fmla="*/ 3102110 h 3116050"/>
                <a:gd name="connsiteX10" fmla="*/ 664613 w 3166946"/>
                <a:gd name="connsiteY10" fmla="*/ 3097649 h 3116050"/>
                <a:gd name="connsiteX11" fmla="*/ 700296 w 3166946"/>
                <a:gd name="connsiteY11" fmla="*/ 3079807 h 3116050"/>
                <a:gd name="connsiteX12" fmla="*/ 718138 w 3166946"/>
                <a:gd name="connsiteY12" fmla="*/ 3070886 h 3116050"/>
                <a:gd name="connsiteX13" fmla="*/ 731520 w 3166946"/>
                <a:gd name="connsiteY13" fmla="*/ 3066426 h 3116050"/>
                <a:gd name="connsiteX14" fmla="*/ 758283 w 3166946"/>
                <a:gd name="connsiteY14" fmla="*/ 3044123 h 3116050"/>
                <a:gd name="connsiteX15" fmla="*/ 767204 w 3166946"/>
                <a:gd name="connsiteY15" fmla="*/ 3017360 h 3116050"/>
                <a:gd name="connsiteX16" fmla="*/ 776125 w 3166946"/>
                <a:gd name="connsiteY16" fmla="*/ 3003979 h 3116050"/>
                <a:gd name="connsiteX17" fmla="*/ 780585 w 3166946"/>
                <a:gd name="connsiteY17" fmla="*/ 2977216 h 3116050"/>
                <a:gd name="connsiteX18" fmla="*/ 793967 w 3166946"/>
                <a:gd name="connsiteY18" fmla="*/ 2928151 h 3116050"/>
                <a:gd name="connsiteX19" fmla="*/ 802888 w 3166946"/>
                <a:gd name="connsiteY19" fmla="*/ 2870164 h 3116050"/>
                <a:gd name="connsiteX20" fmla="*/ 807348 w 3166946"/>
                <a:gd name="connsiteY20" fmla="*/ 2821099 h 3116050"/>
                <a:gd name="connsiteX21" fmla="*/ 820730 w 3166946"/>
                <a:gd name="connsiteY21" fmla="*/ 2754192 h 3116050"/>
                <a:gd name="connsiteX22" fmla="*/ 838572 w 3166946"/>
                <a:gd name="connsiteY22" fmla="*/ 2638219 h 3116050"/>
                <a:gd name="connsiteX23" fmla="*/ 847493 w 3166946"/>
                <a:gd name="connsiteY23" fmla="*/ 2540088 h 3116050"/>
                <a:gd name="connsiteX24" fmla="*/ 856414 w 3166946"/>
                <a:gd name="connsiteY24" fmla="*/ 2491023 h 3116050"/>
                <a:gd name="connsiteX25" fmla="*/ 860874 w 3166946"/>
                <a:gd name="connsiteY25" fmla="*/ 2437497 h 3116050"/>
                <a:gd name="connsiteX26" fmla="*/ 869795 w 3166946"/>
                <a:gd name="connsiteY26" fmla="*/ 2392892 h 3116050"/>
                <a:gd name="connsiteX27" fmla="*/ 874256 w 3166946"/>
                <a:gd name="connsiteY27" fmla="*/ 1995909 h 3116050"/>
                <a:gd name="connsiteX28" fmla="*/ 887637 w 3166946"/>
                <a:gd name="connsiteY28" fmla="*/ 1924541 h 3116050"/>
                <a:gd name="connsiteX29" fmla="*/ 892097 w 3166946"/>
                <a:gd name="connsiteY29" fmla="*/ 1879936 h 3116050"/>
                <a:gd name="connsiteX30" fmla="*/ 896558 w 3166946"/>
                <a:gd name="connsiteY30" fmla="*/ 1857634 h 3116050"/>
                <a:gd name="connsiteX31" fmla="*/ 909939 w 3166946"/>
                <a:gd name="connsiteY31" fmla="*/ 1772884 h 3116050"/>
                <a:gd name="connsiteX32" fmla="*/ 914400 w 3166946"/>
                <a:gd name="connsiteY32" fmla="*/ 1728279 h 3116050"/>
                <a:gd name="connsiteX33" fmla="*/ 945623 w 3166946"/>
                <a:gd name="connsiteY33" fmla="*/ 1634609 h 3116050"/>
                <a:gd name="connsiteX34" fmla="*/ 959005 w 3166946"/>
                <a:gd name="connsiteY34" fmla="*/ 1576623 h 3116050"/>
                <a:gd name="connsiteX35" fmla="*/ 994689 w 3166946"/>
                <a:gd name="connsiteY35" fmla="*/ 1460650 h 3116050"/>
                <a:gd name="connsiteX36" fmla="*/ 1016991 w 3166946"/>
                <a:gd name="connsiteY36" fmla="*/ 1366980 h 3116050"/>
                <a:gd name="connsiteX37" fmla="*/ 1101740 w 3166946"/>
                <a:gd name="connsiteY37" fmla="*/ 1184100 h 3116050"/>
                <a:gd name="connsiteX38" fmla="*/ 1119582 w 3166946"/>
                <a:gd name="connsiteY38" fmla="*/ 1139495 h 3116050"/>
                <a:gd name="connsiteX39" fmla="*/ 1141885 w 3166946"/>
                <a:gd name="connsiteY39" fmla="*/ 1094890 h 3116050"/>
                <a:gd name="connsiteX40" fmla="*/ 1182029 w 3166946"/>
                <a:gd name="connsiteY40" fmla="*/ 996759 h 3116050"/>
                <a:gd name="connsiteX41" fmla="*/ 1195411 w 3166946"/>
                <a:gd name="connsiteY41" fmla="*/ 956615 h 3116050"/>
                <a:gd name="connsiteX42" fmla="*/ 1208792 w 3166946"/>
                <a:gd name="connsiteY42" fmla="*/ 938773 h 3116050"/>
                <a:gd name="connsiteX43" fmla="*/ 1248936 w 3166946"/>
                <a:gd name="connsiteY43" fmla="*/ 840642 h 3116050"/>
                <a:gd name="connsiteX44" fmla="*/ 1257857 w 3166946"/>
                <a:gd name="connsiteY44" fmla="*/ 804958 h 3116050"/>
                <a:gd name="connsiteX45" fmla="*/ 1271239 w 3166946"/>
                <a:gd name="connsiteY45" fmla="*/ 778195 h 3116050"/>
                <a:gd name="connsiteX46" fmla="*/ 1298002 w 3166946"/>
                <a:gd name="connsiteY46" fmla="*/ 688986 h 3116050"/>
                <a:gd name="connsiteX47" fmla="*/ 1306923 w 3166946"/>
                <a:gd name="connsiteY47" fmla="*/ 671144 h 3116050"/>
                <a:gd name="connsiteX48" fmla="*/ 1315844 w 3166946"/>
                <a:gd name="connsiteY48" fmla="*/ 644381 h 3116050"/>
                <a:gd name="connsiteX49" fmla="*/ 1315844 w 3166946"/>
                <a:gd name="connsiteY49" fmla="*/ 425817 h 3116050"/>
                <a:gd name="connsiteX50" fmla="*/ 1298002 w 3166946"/>
                <a:gd name="connsiteY50" fmla="*/ 381212 h 3116050"/>
                <a:gd name="connsiteX51" fmla="*/ 1289081 w 3166946"/>
                <a:gd name="connsiteY51" fmla="*/ 354449 h 3116050"/>
                <a:gd name="connsiteX52" fmla="*/ 1271239 w 3166946"/>
                <a:gd name="connsiteY52" fmla="*/ 300923 h 3116050"/>
                <a:gd name="connsiteX53" fmla="*/ 1257857 w 3166946"/>
                <a:gd name="connsiteY53" fmla="*/ 260779 h 3116050"/>
                <a:gd name="connsiteX54" fmla="*/ 1244476 w 3166946"/>
                <a:gd name="connsiteY54" fmla="*/ 193872 h 3116050"/>
                <a:gd name="connsiteX55" fmla="*/ 1217713 w 3166946"/>
                <a:gd name="connsiteY55" fmla="*/ 131425 h 3116050"/>
                <a:gd name="connsiteX56" fmla="*/ 1204332 w 3166946"/>
                <a:gd name="connsiteY56" fmla="*/ 64517 h 3116050"/>
                <a:gd name="connsiteX57" fmla="*/ 1213253 w 3166946"/>
                <a:gd name="connsiteY57" fmla="*/ 2071 h 3116050"/>
                <a:gd name="connsiteX58" fmla="*/ 1244476 w 3166946"/>
                <a:gd name="connsiteY58" fmla="*/ 19913 h 3116050"/>
                <a:gd name="connsiteX59" fmla="*/ 1271239 w 3166946"/>
                <a:gd name="connsiteY59" fmla="*/ 68978 h 3116050"/>
                <a:gd name="connsiteX60" fmla="*/ 1289081 w 3166946"/>
                <a:gd name="connsiteY60" fmla="*/ 104662 h 3116050"/>
                <a:gd name="connsiteX61" fmla="*/ 1311383 w 3166946"/>
                <a:gd name="connsiteY61" fmla="*/ 153727 h 3116050"/>
                <a:gd name="connsiteX62" fmla="*/ 1338146 w 3166946"/>
                <a:gd name="connsiteY62" fmla="*/ 207253 h 3116050"/>
                <a:gd name="connsiteX63" fmla="*/ 1360449 w 3166946"/>
                <a:gd name="connsiteY63" fmla="*/ 287542 h 3116050"/>
                <a:gd name="connsiteX64" fmla="*/ 1360449 w 3166946"/>
                <a:gd name="connsiteY64" fmla="*/ 287542 h 3116050"/>
                <a:gd name="connsiteX65" fmla="*/ 1387212 w 3166946"/>
                <a:gd name="connsiteY65" fmla="*/ 394594 h 3116050"/>
                <a:gd name="connsiteX66" fmla="*/ 1400593 w 3166946"/>
                <a:gd name="connsiteY66" fmla="*/ 452580 h 3116050"/>
                <a:gd name="connsiteX67" fmla="*/ 1396133 w 3166946"/>
                <a:gd name="connsiteY67" fmla="*/ 1099351 h 3116050"/>
                <a:gd name="connsiteX68" fmla="*/ 1391672 w 3166946"/>
                <a:gd name="connsiteY68" fmla="*/ 1135035 h 3116050"/>
                <a:gd name="connsiteX69" fmla="*/ 1378291 w 3166946"/>
                <a:gd name="connsiteY69" fmla="*/ 1197481 h 3116050"/>
                <a:gd name="connsiteX70" fmla="*/ 1364909 w 3166946"/>
                <a:gd name="connsiteY70" fmla="*/ 1295612 h 3116050"/>
                <a:gd name="connsiteX71" fmla="*/ 1347067 w 3166946"/>
                <a:gd name="connsiteY71" fmla="*/ 1344677 h 3116050"/>
                <a:gd name="connsiteX72" fmla="*/ 1329225 w 3166946"/>
                <a:gd name="connsiteY72" fmla="*/ 1402664 h 3116050"/>
                <a:gd name="connsiteX73" fmla="*/ 1311383 w 3166946"/>
                <a:gd name="connsiteY73" fmla="*/ 1465111 h 3116050"/>
                <a:gd name="connsiteX74" fmla="*/ 1298002 w 3166946"/>
                <a:gd name="connsiteY74" fmla="*/ 1532018 h 3116050"/>
                <a:gd name="connsiteX75" fmla="*/ 1275699 w 3166946"/>
                <a:gd name="connsiteY75" fmla="*/ 1607846 h 3116050"/>
                <a:gd name="connsiteX76" fmla="*/ 1257857 w 3166946"/>
                <a:gd name="connsiteY76" fmla="*/ 1692595 h 3116050"/>
                <a:gd name="connsiteX77" fmla="*/ 1248936 w 3166946"/>
                <a:gd name="connsiteY77" fmla="*/ 2116342 h 3116050"/>
                <a:gd name="connsiteX78" fmla="*/ 1248936 w 3166946"/>
                <a:gd name="connsiteY78" fmla="*/ 2227854 h 3116050"/>
                <a:gd name="connsiteX79" fmla="*/ 1271239 w 3166946"/>
                <a:gd name="connsiteY79" fmla="*/ 2285840 h 3116050"/>
                <a:gd name="connsiteX80" fmla="*/ 1280160 w 3166946"/>
                <a:gd name="connsiteY80" fmla="*/ 2299222 h 3116050"/>
                <a:gd name="connsiteX81" fmla="*/ 1298002 w 3166946"/>
                <a:gd name="connsiteY81" fmla="*/ 2334906 h 3116050"/>
                <a:gd name="connsiteX82" fmla="*/ 1329225 w 3166946"/>
                <a:gd name="connsiteY82" fmla="*/ 2379511 h 3116050"/>
                <a:gd name="connsiteX83" fmla="*/ 1360449 w 3166946"/>
                <a:gd name="connsiteY83" fmla="*/ 2424115 h 3116050"/>
                <a:gd name="connsiteX84" fmla="*/ 1391672 w 3166946"/>
                <a:gd name="connsiteY84" fmla="*/ 2455339 h 3116050"/>
                <a:gd name="connsiteX85" fmla="*/ 1405054 w 3166946"/>
                <a:gd name="connsiteY85" fmla="*/ 2468720 h 3116050"/>
                <a:gd name="connsiteX86" fmla="*/ 1422896 w 3166946"/>
                <a:gd name="connsiteY86" fmla="*/ 2495483 h 3116050"/>
                <a:gd name="connsiteX87" fmla="*/ 1463040 w 3166946"/>
                <a:gd name="connsiteY87" fmla="*/ 2531167 h 3116050"/>
                <a:gd name="connsiteX88" fmla="*/ 1476421 w 3166946"/>
                <a:gd name="connsiteY88" fmla="*/ 2549009 h 3116050"/>
                <a:gd name="connsiteX89" fmla="*/ 1494263 w 3166946"/>
                <a:gd name="connsiteY89" fmla="*/ 2562391 h 3116050"/>
                <a:gd name="connsiteX90" fmla="*/ 1543329 w 3166946"/>
                <a:gd name="connsiteY90" fmla="*/ 2620377 h 3116050"/>
                <a:gd name="connsiteX91" fmla="*/ 1579013 w 3166946"/>
                <a:gd name="connsiteY91" fmla="*/ 2651600 h 3116050"/>
                <a:gd name="connsiteX92" fmla="*/ 1619157 w 3166946"/>
                <a:gd name="connsiteY92" fmla="*/ 2687284 h 3116050"/>
                <a:gd name="connsiteX93" fmla="*/ 1703906 w 3166946"/>
                <a:gd name="connsiteY93" fmla="*/ 2736350 h 3116050"/>
                <a:gd name="connsiteX94" fmla="*/ 1752972 w 3166946"/>
                <a:gd name="connsiteY94" fmla="*/ 2763113 h 3116050"/>
                <a:gd name="connsiteX95" fmla="*/ 1779735 w 3166946"/>
                <a:gd name="connsiteY95" fmla="*/ 2767573 h 3116050"/>
                <a:gd name="connsiteX96" fmla="*/ 1793116 w 3166946"/>
                <a:gd name="connsiteY96" fmla="*/ 2776494 h 3116050"/>
                <a:gd name="connsiteX97" fmla="*/ 1846642 w 3166946"/>
                <a:gd name="connsiteY97" fmla="*/ 2789875 h 3116050"/>
                <a:gd name="connsiteX98" fmla="*/ 1868944 w 3166946"/>
                <a:gd name="connsiteY98" fmla="*/ 2803257 h 3116050"/>
                <a:gd name="connsiteX99" fmla="*/ 1882326 w 3166946"/>
                <a:gd name="connsiteY99" fmla="*/ 2812178 h 3116050"/>
                <a:gd name="connsiteX100" fmla="*/ 1918010 w 3166946"/>
                <a:gd name="connsiteY100" fmla="*/ 2830020 h 3116050"/>
                <a:gd name="connsiteX101" fmla="*/ 1931391 w 3166946"/>
                <a:gd name="connsiteY101" fmla="*/ 2838941 h 3116050"/>
                <a:gd name="connsiteX102" fmla="*/ 1971536 w 3166946"/>
                <a:gd name="connsiteY102" fmla="*/ 2852322 h 3116050"/>
                <a:gd name="connsiteX103" fmla="*/ 2016140 w 3166946"/>
                <a:gd name="connsiteY103" fmla="*/ 2874625 h 3116050"/>
                <a:gd name="connsiteX104" fmla="*/ 2029522 w 3166946"/>
                <a:gd name="connsiteY104" fmla="*/ 2879085 h 3116050"/>
                <a:gd name="connsiteX105" fmla="*/ 2074127 w 3166946"/>
                <a:gd name="connsiteY105" fmla="*/ 2901388 h 3116050"/>
                <a:gd name="connsiteX106" fmla="*/ 2087508 w 3166946"/>
                <a:gd name="connsiteY106" fmla="*/ 2905848 h 3116050"/>
                <a:gd name="connsiteX107" fmla="*/ 2109811 w 3166946"/>
                <a:gd name="connsiteY107" fmla="*/ 2919230 h 3116050"/>
                <a:gd name="connsiteX108" fmla="*/ 2123192 w 3166946"/>
                <a:gd name="connsiteY108" fmla="*/ 2923690 h 3116050"/>
                <a:gd name="connsiteX109" fmla="*/ 2141034 w 3166946"/>
                <a:gd name="connsiteY109" fmla="*/ 2932611 h 3116050"/>
                <a:gd name="connsiteX110" fmla="*/ 2154416 w 3166946"/>
                <a:gd name="connsiteY110" fmla="*/ 2937072 h 3116050"/>
                <a:gd name="connsiteX111" fmla="*/ 2190099 w 3166946"/>
                <a:gd name="connsiteY111" fmla="*/ 2950453 h 3116050"/>
                <a:gd name="connsiteX112" fmla="*/ 2230244 w 3166946"/>
                <a:gd name="connsiteY112" fmla="*/ 2968295 h 3116050"/>
                <a:gd name="connsiteX113" fmla="*/ 2243625 w 3166946"/>
                <a:gd name="connsiteY113" fmla="*/ 2972755 h 3116050"/>
                <a:gd name="connsiteX114" fmla="*/ 2261467 w 3166946"/>
                <a:gd name="connsiteY114" fmla="*/ 2981676 h 3116050"/>
                <a:gd name="connsiteX115" fmla="*/ 2310533 w 3166946"/>
                <a:gd name="connsiteY115" fmla="*/ 2995058 h 3116050"/>
                <a:gd name="connsiteX116" fmla="*/ 2341756 w 3166946"/>
                <a:gd name="connsiteY116" fmla="*/ 2999518 h 3116050"/>
                <a:gd name="connsiteX117" fmla="*/ 2359598 w 3166946"/>
                <a:gd name="connsiteY117" fmla="*/ 3003979 h 3116050"/>
                <a:gd name="connsiteX118" fmla="*/ 2399742 w 3166946"/>
                <a:gd name="connsiteY118" fmla="*/ 3012900 h 3116050"/>
                <a:gd name="connsiteX119" fmla="*/ 2493413 w 3166946"/>
                <a:gd name="connsiteY119" fmla="*/ 3026281 h 3116050"/>
                <a:gd name="connsiteX120" fmla="*/ 2564780 w 3166946"/>
                <a:gd name="connsiteY120" fmla="*/ 3039663 h 3116050"/>
                <a:gd name="connsiteX121" fmla="*/ 2591543 w 3166946"/>
                <a:gd name="connsiteY121" fmla="*/ 3044123 h 3116050"/>
                <a:gd name="connsiteX122" fmla="*/ 2609385 w 3166946"/>
                <a:gd name="connsiteY122" fmla="*/ 3048584 h 3116050"/>
                <a:gd name="connsiteX123" fmla="*/ 2649530 w 3166946"/>
                <a:gd name="connsiteY123" fmla="*/ 3053044 h 3116050"/>
                <a:gd name="connsiteX124" fmla="*/ 2667372 w 3166946"/>
                <a:gd name="connsiteY124" fmla="*/ 3057505 h 3116050"/>
                <a:gd name="connsiteX125" fmla="*/ 2716437 w 3166946"/>
                <a:gd name="connsiteY125" fmla="*/ 3075347 h 3116050"/>
                <a:gd name="connsiteX126" fmla="*/ 2805647 w 3166946"/>
                <a:gd name="connsiteY126" fmla="*/ 3088728 h 3116050"/>
                <a:gd name="connsiteX127" fmla="*/ 2917159 w 3166946"/>
                <a:gd name="connsiteY127" fmla="*/ 3102110 h 3116050"/>
                <a:gd name="connsiteX128" fmla="*/ 3166946 w 3166946"/>
                <a:gd name="connsiteY128" fmla="*/ 3106570 h 3116050"/>
                <a:gd name="connsiteX0" fmla="*/ 0 w 3166946"/>
                <a:gd name="connsiteY0" fmla="*/ 3115491 h 3116050"/>
                <a:gd name="connsiteX1" fmla="*/ 80289 w 3166946"/>
                <a:gd name="connsiteY1" fmla="*/ 3111031 h 3116050"/>
                <a:gd name="connsiteX2" fmla="*/ 147196 w 3166946"/>
                <a:gd name="connsiteY2" fmla="*/ 3106570 h 3116050"/>
                <a:gd name="connsiteX3" fmla="*/ 249787 w 3166946"/>
                <a:gd name="connsiteY3" fmla="*/ 3106570 h 3116050"/>
                <a:gd name="connsiteX4" fmla="*/ 343457 w 3166946"/>
                <a:gd name="connsiteY4" fmla="*/ 3097649 h 3116050"/>
                <a:gd name="connsiteX5" fmla="*/ 428207 w 3166946"/>
                <a:gd name="connsiteY5" fmla="*/ 3102110 h 3116050"/>
                <a:gd name="connsiteX6" fmla="*/ 535259 w 3166946"/>
                <a:gd name="connsiteY6" fmla="*/ 3097649 h 3116050"/>
                <a:gd name="connsiteX7" fmla="*/ 593245 w 3166946"/>
                <a:gd name="connsiteY7" fmla="*/ 3115491 h 3116050"/>
                <a:gd name="connsiteX8" fmla="*/ 615547 w 3166946"/>
                <a:gd name="connsiteY8" fmla="*/ 3111031 h 3116050"/>
                <a:gd name="connsiteX9" fmla="*/ 646771 w 3166946"/>
                <a:gd name="connsiteY9" fmla="*/ 3102110 h 3116050"/>
                <a:gd name="connsiteX10" fmla="*/ 664613 w 3166946"/>
                <a:gd name="connsiteY10" fmla="*/ 3097649 h 3116050"/>
                <a:gd name="connsiteX11" fmla="*/ 700296 w 3166946"/>
                <a:gd name="connsiteY11" fmla="*/ 3079807 h 3116050"/>
                <a:gd name="connsiteX12" fmla="*/ 718138 w 3166946"/>
                <a:gd name="connsiteY12" fmla="*/ 3070886 h 3116050"/>
                <a:gd name="connsiteX13" fmla="*/ 731520 w 3166946"/>
                <a:gd name="connsiteY13" fmla="*/ 3066426 h 3116050"/>
                <a:gd name="connsiteX14" fmla="*/ 758283 w 3166946"/>
                <a:gd name="connsiteY14" fmla="*/ 3044123 h 3116050"/>
                <a:gd name="connsiteX15" fmla="*/ 767204 w 3166946"/>
                <a:gd name="connsiteY15" fmla="*/ 3017360 h 3116050"/>
                <a:gd name="connsiteX16" fmla="*/ 776125 w 3166946"/>
                <a:gd name="connsiteY16" fmla="*/ 3003979 h 3116050"/>
                <a:gd name="connsiteX17" fmla="*/ 780585 w 3166946"/>
                <a:gd name="connsiteY17" fmla="*/ 2977216 h 3116050"/>
                <a:gd name="connsiteX18" fmla="*/ 793967 w 3166946"/>
                <a:gd name="connsiteY18" fmla="*/ 2928151 h 3116050"/>
                <a:gd name="connsiteX19" fmla="*/ 802888 w 3166946"/>
                <a:gd name="connsiteY19" fmla="*/ 2870164 h 3116050"/>
                <a:gd name="connsiteX20" fmla="*/ 807348 w 3166946"/>
                <a:gd name="connsiteY20" fmla="*/ 2821099 h 3116050"/>
                <a:gd name="connsiteX21" fmla="*/ 820730 w 3166946"/>
                <a:gd name="connsiteY21" fmla="*/ 2754192 h 3116050"/>
                <a:gd name="connsiteX22" fmla="*/ 838572 w 3166946"/>
                <a:gd name="connsiteY22" fmla="*/ 2638219 h 3116050"/>
                <a:gd name="connsiteX23" fmla="*/ 847493 w 3166946"/>
                <a:gd name="connsiteY23" fmla="*/ 2540088 h 3116050"/>
                <a:gd name="connsiteX24" fmla="*/ 856414 w 3166946"/>
                <a:gd name="connsiteY24" fmla="*/ 2491023 h 3116050"/>
                <a:gd name="connsiteX25" fmla="*/ 860874 w 3166946"/>
                <a:gd name="connsiteY25" fmla="*/ 2437497 h 3116050"/>
                <a:gd name="connsiteX26" fmla="*/ 869795 w 3166946"/>
                <a:gd name="connsiteY26" fmla="*/ 2392892 h 3116050"/>
                <a:gd name="connsiteX27" fmla="*/ 874256 w 3166946"/>
                <a:gd name="connsiteY27" fmla="*/ 1995909 h 3116050"/>
                <a:gd name="connsiteX28" fmla="*/ 887637 w 3166946"/>
                <a:gd name="connsiteY28" fmla="*/ 1924541 h 3116050"/>
                <a:gd name="connsiteX29" fmla="*/ 896558 w 3166946"/>
                <a:gd name="connsiteY29" fmla="*/ 1857634 h 3116050"/>
                <a:gd name="connsiteX30" fmla="*/ 909939 w 3166946"/>
                <a:gd name="connsiteY30" fmla="*/ 1772884 h 3116050"/>
                <a:gd name="connsiteX31" fmla="*/ 914400 w 3166946"/>
                <a:gd name="connsiteY31" fmla="*/ 1728279 h 3116050"/>
                <a:gd name="connsiteX32" fmla="*/ 945623 w 3166946"/>
                <a:gd name="connsiteY32" fmla="*/ 1634609 h 3116050"/>
                <a:gd name="connsiteX33" fmla="*/ 959005 w 3166946"/>
                <a:gd name="connsiteY33" fmla="*/ 1576623 h 3116050"/>
                <a:gd name="connsiteX34" fmla="*/ 994689 w 3166946"/>
                <a:gd name="connsiteY34" fmla="*/ 1460650 h 3116050"/>
                <a:gd name="connsiteX35" fmla="*/ 1016991 w 3166946"/>
                <a:gd name="connsiteY35" fmla="*/ 1366980 h 3116050"/>
                <a:gd name="connsiteX36" fmla="*/ 1101740 w 3166946"/>
                <a:gd name="connsiteY36" fmla="*/ 1184100 h 3116050"/>
                <a:gd name="connsiteX37" fmla="*/ 1119582 w 3166946"/>
                <a:gd name="connsiteY37" fmla="*/ 1139495 h 3116050"/>
                <a:gd name="connsiteX38" fmla="*/ 1141885 w 3166946"/>
                <a:gd name="connsiteY38" fmla="*/ 1094890 h 3116050"/>
                <a:gd name="connsiteX39" fmla="*/ 1182029 w 3166946"/>
                <a:gd name="connsiteY39" fmla="*/ 996759 h 3116050"/>
                <a:gd name="connsiteX40" fmla="*/ 1195411 w 3166946"/>
                <a:gd name="connsiteY40" fmla="*/ 956615 h 3116050"/>
                <a:gd name="connsiteX41" fmla="*/ 1208792 w 3166946"/>
                <a:gd name="connsiteY41" fmla="*/ 938773 h 3116050"/>
                <a:gd name="connsiteX42" fmla="*/ 1248936 w 3166946"/>
                <a:gd name="connsiteY42" fmla="*/ 840642 h 3116050"/>
                <a:gd name="connsiteX43" fmla="*/ 1257857 w 3166946"/>
                <a:gd name="connsiteY43" fmla="*/ 804958 h 3116050"/>
                <a:gd name="connsiteX44" fmla="*/ 1271239 w 3166946"/>
                <a:gd name="connsiteY44" fmla="*/ 778195 h 3116050"/>
                <a:gd name="connsiteX45" fmla="*/ 1298002 w 3166946"/>
                <a:gd name="connsiteY45" fmla="*/ 688986 h 3116050"/>
                <a:gd name="connsiteX46" fmla="*/ 1306923 w 3166946"/>
                <a:gd name="connsiteY46" fmla="*/ 671144 h 3116050"/>
                <a:gd name="connsiteX47" fmla="*/ 1315844 w 3166946"/>
                <a:gd name="connsiteY47" fmla="*/ 644381 h 3116050"/>
                <a:gd name="connsiteX48" fmla="*/ 1315844 w 3166946"/>
                <a:gd name="connsiteY48" fmla="*/ 425817 h 3116050"/>
                <a:gd name="connsiteX49" fmla="*/ 1298002 w 3166946"/>
                <a:gd name="connsiteY49" fmla="*/ 381212 h 3116050"/>
                <a:gd name="connsiteX50" fmla="*/ 1289081 w 3166946"/>
                <a:gd name="connsiteY50" fmla="*/ 354449 h 3116050"/>
                <a:gd name="connsiteX51" fmla="*/ 1271239 w 3166946"/>
                <a:gd name="connsiteY51" fmla="*/ 300923 h 3116050"/>
                <a:gd name="connsiteX52" fmla="*/ 1257857 w 3166946"/>
                <a:gd name="connsiteY52" fmla="*/ 260779 h 3116050"/>
                <a:gd name="connsiteX53" fmla="*/ 1244476 w 3166946"/>
                <a:gd name="connsiteY53" fmla="*/ 193872 h 3116050"/>
                <a:gd name="connsiteX54" fmla="*/ 1217713 w 3166946"/>
                <a:gd name="connsiteY54" fmla="*/ 131425 h 3116050"/>
                <a:gd name="connsiteX55" fmla="*/ 1204332 w 3166946"/>
                <a:gd name="connsiteY55" fmla="*/ 64517 h 3116050"/>
                <a:gd name="connsiteX56" fmla="*/ 1213253 w 3166946"/>
                <a:gd name="connsiteY56" fmla="*/ 2071 h 3116050"/>
                <a:gd name="connsiteX57" fmla="*/ 1244476 w 3166946"/>
                <a:gd name="connsiteY57" fmla="*/ 19913 h 3116050"/>
                <a:gd name="connsiteX58" fmla="*/ 1271239 w 3166946"/>
                <a:gd name="connsiteY58" fmla="*/ 68978 h 3116050"/>
                <a:gd name="connsiteX59" fmla="*/ 1289081 w 3166946"/>
                <a:gd name="connsiteY59" fmla="*/ 104662 h 3116050"/>
                <a:gd name="connsiteX60" fmla="*/ 1311383 w 3166946"/>
                <a:gd name="connsiteY60" fmla="*/ 153727 h 3116050"/>
                <a:gd name="connsiteX61" fmla="*/ 1338146 w 3166946"/>
                <a:gd name="connsiteY61" fmla="*/ 207253 h 3116050"/>
                <a:gd name="connsiteX62" fmla="*/ 1360449 w 3166946"/>
                <a:gd name="connsiteY62" fmla="*/ 287542 h 3116050"/>
                <a:gd name="connsiteX63" fmla="*/ 1360449 w 3166946"/>
                <a:gd name="connsiteY63" fmla="*/ 287542 h 3116050"/>
                <a:gd name="connsiteX64" fmla="*/ 1387212 w 3166946"/>
                <a:gd name="connsiteY64" fmla="*/ 394594 h 3116050"/>
                <a:gd name="connsiteX65" fmla="*/ 1400593 w 3166946"/>
                <a:gd name="connsiteY65" fmla="*/ 452580 h 3116050"/>
                <a:gd name="connsiteX66" fmla="*/ 1396133 w 3166946"/>
                <a:gd name="connsiteY66" fmla="*/ 1099351 h 3116050"/>
                <a:gd name="connsiteX67" fmla="*/ 1391672 w 3166946"/>
                <a:gd name="connsiteY67" fmla="*/ 1135035 h 3116050"/>
                <a:gd name="connsiteX68" fmla="*/ 1378291 w 3166946"/>
                <a:gd name="connsiteY68" fmla="*/ 1197481 h 3116050"/>
                <a:gd name="connsiteX69" fmla="*/ 1364909 w 3166946"/>
                <a:gd name="connsiteY69" fmla="*/ 1295612 h 3116050"/>
                <a:gd name="connsiteX70" fmla="*/ 1347067 w 3166946"/>
                <a:gd name="connsiteY70" fmla="*/ 1344677 h 3116050"/>
                <a:gd name="connsiteX71" fmla="*/ 1329225 w 3166946"/>
                <a:gd name="connsiteY71" fmla="*/ 1402664 h 3116050"/>
                <a:gd name="connsiteX72" fmla="*/ 1311383 w 3166946"/>
                <a:gd name="connsiteY72" fmla="*/ 1465111 h 3116050"/>
                <a:gd name="connsiteX73" fmla="*/ 1298002 w 3166946"/>
                <a:gd name="connsiteY73" fmla="*/ 1532018 h 3116050"/>
                <a:gd name="connsiteX74" fmla="*/ 1275699 w 3166946"/>
                <a:gd name="connsiteY74" fmla="*/ 1607846 h 3116050"/>
                <a:gd name="connsiteX75" fmla="*/ 1257857 w 3166946"/>
                <a:gd name="connsiteY75" fmla="*/ 1692595 h 3116050"/>
                <a:gd name="connsiteX76" fmla="*/ 1248936 w 3166946"/>
                <a:gd name="connsiteY76" fmla="*/ 2116342 h 3116050"/>
                <a:gd name="connsiteX77" fmla="*/ 1248936 w 3166946"/>
                <a:gd name="connsiteY77" fmla="*/ 2227854 h 3116050"/>
                <a:gd name="connsiteX78" fmla="*/ 1271239 w 3166946"/>
                <a:gd name="connsiteY78" fmla="*/ 2285840 h 3116050"/>
                <a:gd name="connsiteX79" fmla="*/ 1280160 w 3166946"/>
                <a:gd name="connsiteY79" fmla="*/ 2299222 h 3116050"/>
                <a:gd name="connsiteX80" fmla="*/ 1298002 w 3166946"/>
                <a:gd name="connsiteY80" fmla="*/ 2334906 h 3116050"/>
                <a:gd name="connsiteX81" fmla="*/ 1329225 w 3166946"/>
                <a:gd name="connsiteY81" fmla="*/ 2379511 h 3116050"/>
                <a:gd name="connsiteX82" fmla="*/ 1360449 w 3166946"/>
                <a:gd name="connsiteY82" fmla="*/ 2424115 h 3116050"/>
                <a:gd name="connsiteX83" fmla="*/ 1391672 w 3166946"/>
                <a:gd name="connsiteY83" fmla="*/ 2455339 h 3116050"/>
                <a:gd name="connsiteX84" fmla="*/ 1405054 w 3166946"/>
                <a:gd name="connsiteY84" fmla="*/ 2468720 h 3116050"/>
                <a:gd name="connsiteX85" fmla="*/ 1422896 w 3166946"/>
                <a:gd name="connsiteY85" fmla="*/ 2495483 h 3116050"/>
                <a:gd name="connsiteX86" fmla="*/ 1463040 w 3166946"/>
                <a:gd name="connsiteY86" fmla="*/ 2531167 h 3116050"/>
                <a:gd name="connsiteX87" fmla="*/ 1476421 w 3166946"/>
                <a:gd name="connsiteY87" fmla="*/ 2549009 h 3116050"/>
                <a:gd name="connsiteX88" fmla="*/ 1494263 w 3166946"/>
                <a:gd name="connsiteY88" fmla="*/ 2562391 h 3116050"/>
                <a:gd name="connsiteX89" fmla="*/ 1543329 w 3166946"/>
                <a:gd name="connsiteY89" fmla="*/ 2620377 h 3116050"/>
                <a:gd name="connsiteX90" fmla="*/ 1579013 w 3166946"/>
                <a:gd name="connsiteY90" fmla="*/ 2651600 h 3116050"/>
                <a:gd name="connsiteX91" fmla="*/ 1619157 w 3166946"/>
                <a:gd name="connsiteY91" fmla="*/ 2687284 h 3116050"/>
                <a:gd name="connsiteX92" fmla="*/ 1703906 w 3166946"/>
                <a:gd name="connsiteY92" fmla="*/ 2736350 h 3116050"/>
                <a:gd name="connsiteX93" fmla="*/ 1752972 w 3166946"/>
                <a:gd name="connsiteY93" fmla="*/ 2763113 h 3116050"/>
                <a:gd name="connsiteX94" fmla="*/ 1779735 w 3166946"/>
                <a:gd name="connsiteY94" fmla="*/ 2767573 h 3116050"/>
                <a:gd name="connsiteX95" fmla="*/ 1793116 w 3166946"/>
                <a:gd name="connsiteY95" fmla="*/ 2776494 h 3116050"/>
                <a:gd name="connsiteX96" fmla="*/ 1846642 w 3166946"/>
                <a:gd name="connsiteY96" fmla="*/ 2789875 h 3116050"/>
                <a:gd name="connsiteX97" fmla="*/ 1868944 w 3166946"/>
                <a:gd name="connsiteY97" fmla="*/ 2803257 h 3116050"/>
                <a:gd name="connsiteX98" fmla="*/ 1882326 w 3166946"/>
                <a:gd name="connsiteY98" fmla="*/ 2812178 h 3116050"/>
                <a:gd name="connsiteX99" fmla="*/ 1918010 w 3166946"/>
                <a:gd name="connsiteY99" fmla="*/ 2830020 h 3116050"/>
                <a:gd name="connsiteX100" fmla="*/ 1931391 w 3166946"/>
                <a:gd name="connsiteY100" fmla="*/ 2838941 h 3116050"/>
                <a:gd name="connsiteX101" fmla="*/ 1971536 w 3166946"/>
                <a:gd name="connsiteY101" fmla="*/ 2852322 h 3116050"/>
                <a:gd name="connsiteX102" fmla="*/ 2016140 w 3166946"/>
                <a:gd name="connsiteY102" fmla="*/ 2874625 h 3116050"/>
                <a:gd name="connsiteX103" fmla="*/ 2029522 w 3166946"/>
                <a:gd name="connsiteY103" fmla="*/ 2879085 h 3116050"/>
                <a:gd name="connsiteX104" fmla="*/ 2074127 w 3166946"/>
                <a:gd name="connsiteY104" fmla="*/ 2901388 h 3116050"/>
                <a:gd name="connsiteX105" fmla="*/ 2087508 w 3166946"/>
                <a:gd name="connsiteY105" fmla="*/ 2905848 h 3116050"/>
                <a:gd name="connsiteX106" fmla="*/ 2109811 w 3166946"/>
                <a:gd name="connsiteY106" fmla="*/ 2919230 h 3116050"/>
                <a:gd name="connsiteX107" fmla="*/ 2123192 w 3166946"/>
                <a:gd name="connsiteY107" fmla="*/ 2923690 h 3116050"/>
                <a:gd name="connsiteX108" fmla="*/ 2141034 w 3166946"/>
                <a:gd name="connsiteY108" fmla="*/ 2932611 h 3116050"/>
                <a:gd name="connsiteX109" fmla="*/ 2154416 w 3166946"/>
                <a:gd name="connsiteY109" fmla="*/ 2937072 h 3116050"/>
                <a:gd name="connsiteX110" fmla="*/ 2190099 w 3166946"/>
                <a:gd name="connsiteY110" fmla="*/ 2950453 h 3116050"/>
                <a:gd name="connsiteX111" fmla="*/ 2230244 w 3166946"/>
                <a:gd name="connsiteY111" fmla="*/ 2968295 h 3116050"/>
                <a:gd name="connsiteX112" fmla="*/ 2243625 w 3166946"/>
                <a:gd name="connsiteY112" fmla="*/ 2972755 h 3116050"/>
                <a:gd name="connsiteX113" fmla="*/ 2261467 w 3166946"/>
                <a:gd name="connsiteY113" fmla="*/ 2981676 h 3116050"/>
                <a:gd name="connsiteX114" fmla="*/ 2310533 w 3166946"/>
                <a:gd name="connsiteY114" fmla="*/ 2995058 h 3116050"/>
                <a:gd name="connsiteX115" fmla="*/ 2341756 w 3166946"/>
                <a:gd name="connsiteY115" fmla="*/ 2999518 h 3116050"/>
                <a:gd name="connsiteX116" fmla="*/ 2359598 w 3166946"/>
                <a:gd name="connsiteY116" fmla="*/ 3003979 h 3116050"/>
                <a:gd name="connsiteX117" fmla="*/ 2399742 w 3166946"/>
                <a:gd name="connsiteY117" fmla="*/ 3012900 h 3116050"/>
                <a:gd name="connsiteX118" fmla="*/ 2493413 w 3166946"/>
                <a:gd name="connsiteY118" fmla="*/ 3026281 h 3116050"/>
                <a:gd name="connsiteX119" fmla="*/ 2564780 w 3166946"/>
                <a:gd name="connsiteY119" fmla="*/ 3039663 h 3116050"/>
                <a:gd name="connsiteX120" fmla="*/ 2591543 w 3166946"/>
                <a:gd name="connsiteY120" fmla="*/ 3044123 h 3116050"/>
                <a:gd name="connsiteX121" fmla="*/ 2609385 w 3166946"/>
                <a:gd name="connsiteY121" fmla="*/ 3048584 h 3116050"/>
                <a:gd name="connsiteX122" fmla="*/ 2649530 w 3166946"/>
                <a:gd name="connsiteY122" fmla="*/ 3053044 h 3116050"/>
                <a:gd name="connsiteX123" fmla="*/ 2667372 w 3166946"/>
                <a:gd name="connsiteY123" fmla="*/ 3057505 h 3116050"/>
                <a:gd name="connsiteX124" fmla="*/ 2716437 w 3166946"/>
                <a:gd name="connsiteY124" fmla="*/ 3075347 h 3116050"/>
                <a:gd name="connsiteX125" fmla="*/ 2805647 w 3166946"/>
                <a:gd name="connsiteY125" fmla="*/ 3088728 h 3116050"/>
                <a:gd name="connsiteX126" fmla="*/ 2917159 w 3166946"/>
                <a:gd name="connsiteY126" fmla="*/ 3102110 h 3116050"/>
                <a:gd name="connsiteX127" fmla="*/ 3166946 w 3166946"/>
                <a:gd name="connsiteY127" fmla="*/ 3106570 h 3116050"/>
                <a:gd name="connsiteX0" fmla="*/ 0 w 3166946"/>
                <a:gd name="connsiteY0" fmla="*/ 3115491 h 3116050"/>
                <a:gd name="connsiteX1" fmla="*/ 80289 w 3166946"/>
                <a:gd name="connsiteY1" fmla="*/ 3111031 h 3116050"/>
                <a:gd name="connsiteX2" fmla="*/ 147196 w 3166946"/>
                <a:gd name="connsiteY2" fmla="*/ 3106570 h 3116050"/>
                <a:gd name="connsiteX3" fmla="*/ 249787 w 3166946"/>
                <a:gd name="connsiteY3" fmla="*/ 3106570 h 3116050"/>
                <a:gd name="connsiteX4" fmla="*/ 343457 w 3166946"/>
                <a:gd name="connsiteY4" fmla="*/ 3097649 h 3116050"/>
                <a:gd name="connsiteX5" fmla="*/ 428207 w 3166946"/>
                <a:gd name="connsiteY5" fmla="*/ 3102110 h 3116050"/>
                <a:gd name="connsiteX6" fmla="*/ 535259 w 3166946"/>
                <a:gd name="connsiteY6" fmla="*/ 3097649 h 3116050"/>
                <a:gd name="connsiteX7" fmla="*/ 593245 w 3166946"/>
                <a:gd name="connsiteY7" fmla="*/ 3115491 h 3116050"/>
                <a:gd name="connsiteX8" fmla="*/ 615547 w 3166946"/>
                <a:gd name="connsiteY8" fmla="*/ 3111031 h 3116050"/>
                <a:gd name="connsiteX9" fmla="*/ 646771 w 3166946"/>
                <a:gd name="connsiteY9" fmla="*/ 3102110 h 3116050"/>
                <a:gd name="connsiteX10" fmla="*/ 664613 w 3166946"/>
                <a:gd name="connsiteY10" fmla="*/ 3097649 h 3116050"/>
                <a:gd name="connsiteX11" fmla="*/ 700296 w 3166946"/>
                <a:gd name="connsiteY11" fmla="*/ 3079807 h 3116050"/>
                <a:gd name="connsiteX12" fmla="*/ 718138 w 3166946"/>
                <a:gd name="connsiteY12" fmla="*/ 3070886 h 3116050"/>
                <a:gd name="connsiteX13" fmla="*/ 731520 w 3166946"/>
                <a:gd name="connsiteY13" fmla="*/ 3066426 h 3116050"/>
                <a:gd name="connsiteX14" fmla="*/ 767204 w 3166946"/>
                <a:gd name="connsiteY14" fmla="*/ 3017360 h 3116050"/>
                <a:gd name="connsiteX15" fmla="*/ 776125 w 3166946"/>
                <a:gd name="connsiteY15" fmla="*/ 3003979 h 3116050"/>
                <a:gd name="connsiteX16" fmla="*/ 780585 w 3166946"/>
                <a:gd name="connsiteY16" fmla="*/ 2977216 h 3116050"/>
                <a:gd name="connsiteX17" fmla="*/ 793967 w 3166946"/>
                <a:gd name="connsiteY17" fmla="*/ 2928151 h 3116050"/>
                <a:gd name="connsiteX18" fmla="*/ 802888 w 3166946"/>
                <a:gd name="connsiteY18" fmla="*/ 2870164 h 3116050"/>
                <a:gd name="connsiteX19" fmla="*/ 807348 w 3166946"/>
                <a:gd name="connsiteY19" fmla="*/ 2821099 h 3116050"/>
                <a:gd name="connsiteX20" fmla="*/ 820730 w 3166946"/>
                <a:gd name="connsiteY20" fmla="*/ 2754192 h 3116050"/>
                <a:gd name="connsiteX21" fmla="*/ 838572 w 3166946"/>
                <a:gd name="connsiteY21" fmla="*/ 2638219 h 3116050"/>
                <a:gd name="connsiteX22" fmla="*/ 847493 w 3166946"/>
                <a:gd name="connsiteY22" fmla="*/ 2540088 h 3116050"/>
                <a:gd name="connsiteX23" fmla="*/ 856414 w 3166946"/>
                <a:gd name="connsiteY23" fmla="*/ 2491023 h 3116050"/>
                <a:gd name="connsiteX24" fmla="*/ 860874 w 3166946"/>
                <a:gd name="connsiteY24" fmla="*/ 2437497 h 3116050"/>
                <a:gd name="connsiteX25" fmla="*/ 869795 w 3166946"/>
                <a:gd name="connsiteY25" fmla="*/ 2392892 h 3116050"/>
                <a:gd name="connsiteX26" fmla="*/ 874256 w 3166946"/>
                <a:gd name="connsiteY26" fmla="*/ 1995909 h 3116050"/>
                <a:gd name="connsiteX27" fmla="*/ 887637 w 3166946"/>
                <a:gd name="connsiteY27" fmla="*/ 1924541 h 3116050"/>
                <a:gd name="connsiteX28" fmla="*/ 896558 w 3166946"/>
                <a:gd name="connsiteY28" fmla="*/ 1857634 h 3116050"/>
                <a:gd name="connsiteX29" fmla="*/ 909939 w 3166946"/>
                <a:gd name="connsiteY29" fmla="*/ 1772884 h 3116050"/>
                <a:gd name="connsiteX30" fmla="*/ 914400 w 3166946"/>
                <a:gd name="connsiteY30" fmla="*/ 1728279 h 3116050"/>
                <a:gd name="connsiteX31" fmla="*/ 945623 w 3166946"/>
                <a:gd name="connsiteY31" fmla="*/ 1634609 h 3116050"/>
                <a:gd name="connsiteX32" fmla="*/ 959005 w 3166946"/>
                <a:gd name="connsiteY32" fmla="*/ 1576623 h 3116050"/>
                <a:gd name="connsiteX33" fmla="*/ 994689 w 3166946"/>
                <a:gd name="connsiteY33" fmla="*/ 1460650 h 3116050"/>
                <a:gd name="connsiteX34" fmla="*/ 1016991 w 3166946"/>
                <a:gd name="connsiteY34" fmla="*/ 1366980 h 3116050"/>
                <a:gd name="connsiteX35" fmla="*/ 1101740 w 3166946"/>
                <a:gd name="connsiteY35" fmla="*/ 1184100 h 3116050"/>
                <a:gd name="connsiteX36" fmla="*/ 1119582 w 3166946"/>
                <a:gd name="connsiteY36" fmla="*/ 1139495 h 3116050"/>
                <a:gd name="connsiteX37" fmla="*/ 1141885 w 3166946"/>
                <a:gd name="connsiteY37" fmla="*/ 1094890 h 3116050"/>
                <a:gd name="connsiteX38" fmla="*/ 1182029 w 3166946"/>
                <a:gd name="connsiteY38" fmla="*/ 996759 h 3116050"/>
                <a:gd name="connsiteX39" fmla="*/ 1195411 w 3166946"/>
                <a:gd name="connsiteY39" fmla="*/ 956615 h 3116050"/>
                <a:gd name="connsiteX40" fmla="*/ 1208792 w 3166946"/>
                <a:gd name="connsiteY40" fmla="*/ 938773 h 3116050"/>
                <a:gd name="connsiteX41" fmla="*/ 1248936 w 3166946"/>
                <a:gd name="connsiteY41" fmla="*/ 840642 h 3116050"/>
                <a:gd name="connsiteX42" fmla="*/ 1257857 w 3166946"/>
                <a:gd name="connsiteY42" fmla="*/ 804958 h 3116050"/>
                <a:gd name="connsiteX43" fmla="*/ 1271239 w 3166946"/>
                <a:gd name="connsiteY43" fmla="*/ 778195 h 3116050"/>
                <a:gd name="connsiteX44" fmla="*/ 1298002 w 3166946"/>
                <a:gd name="connsiteY44" fmla="*/ 688986 h 3116050"/>
                <a:gd name="connsiteX45" fmla="*/ 1306923 w 3166946"/>
                <a:gd name="connsiteY45" fmla="*/ 671144 h 3116050"/>
                <a:gd name="connsiteX46" fmla="*/ 1315844 w 3166946"/>
                <a:gd name="connsiteY46" fmla="*/ 644381 h 3116050"/>
                <a:gd name="connsiteX47" fmla="*/ 1315844 w 3166946"/>
                <a:gd name="connsiteY47" fmla="*/ 425817 h 3116050"/>
                <a:gd name="connsiteX48" fmla="*/ 1298002 w 3166946"/>
                <a:gd name="connsiteY48" fmla="*/ 381212 h 3116050"/>
                <a:gd name="connsiteX49" fmla="*/ 1289081 w 3166946"/>
                <a:gd name="connsiteY49" fmla="*/ 354449 h 3116050"/>
                <a:gd name="connsiteX50" fmla="*/ 1271239 w 3166946"/>
                <a:gd name="connsiteY50" fmla="*/ 300923 h 3116050"/>
                <a:gd name="connsiteX51" fmla="*/ 1257857 w 3166946"/>
                <a:gd name="connsiteY51" fmla="*/ 260779 h 3116050"/>
                <a:gd name="connsiteX52" fmla="*/ 1244476 w 3166946"/>
                <a:gd name="connsiteY52" fmla="*/ 193872 h 3116050"/>
                <a:gd name="connsiteX53" fmla="*/ 1217713 w 3166946"/>
                <a:gd name="connsiteY53" fmla="*/ 131425 h 3116050"/>
                <a:gd name="connsiteX54" fmla="*/ 1204332 w 3166946"/>
                <a:gd name="connsiteY54" fmla="*/ 64517 h 3116050"/>
                <a:gd name="connsiteX55" fmla="*/ 1213253 w 3166946"/>
                <a:gd name="connsiteY55" fmla="*/ 2071 h 3116050"/>
                <a:gd name="connsiteX56" fmla="*/ 1244476 w 3166946"/>
                <a:gd name="connsiteY56" fmla="*/ 19913 h 3116050"/>
                <a:gd name="connsiteX57" fmla="*/ 1271239 w 3166946"/>
                <a:gd name="connsiteY57" fmla="*/ 68978 h 3116050"/>
                <a:gd name="connsiteX58" fmla="*/ 1289081 w 3166946"/>
                <a:gd name="connsiteY58" fmla="*/ 104662 h 3116050"/>
                <a:gd name="connsiteX59" fmla="*/ 1311383 w 3166946"/>
                <a:gd name="connsiteY59" fmla="*/ 153727 h 3116050"/>
                <a:gd name="connsiteX60" fmla="*/ 1338146 w 3166946"/>
                <a:gd name="connsiteY60" fmla="*/ 207253 h 3116050"/>
                <a:gd name="connsiteX61" fmla="*/ 1360449 w 3166946"/>
                <a:gd name="connsiteY61" fmla="*/ 287542 h 3116050"/>
                <a:gd name="connsiteX62" fmla="*/ 1360449 w 3166946"/>
                <a:gd name="connsiteY62" fmla="*/ 287542 h 3116050"/>
                <a:gd name="connsiteX63" fmla="*/ 1387212 w 3166946"/>
                <a:gd name="connsiteY63" fmla="*/ 394594 h 3116050"/>
                <a:gd name="connsiteX64" fmla="*/ 1400593 w 3166946"/>
                <a:gd name="connsiteY64" fmla="*/ 452580 h 3116050"/>
                <a:gd name="connsiteX65" fmla="*/ 1396133 w 3166946"/>
                <a:gd name="connsiteY65" fmla="*/ 1099351 h 3116050"/>
                <a:gd name="connsiteX66" fmla="*/ 1391672 w 3166946"/>
                <a:gd name="connsiteY66" fmla="*/ 1135035 h 3116050"/>
                <a:gd name="connsiteX67" fmla="*/ 1378291 w 3166946"/>
                <a:gd name="connsiteY67" fmla="*/ 1197481 h 3116050"/>
                <a:gd name="connsiteX68" fmla="*/ 1364909 w 3166946"/>
                <a:gd name="connsiteY68" fmla="*/ 1295612 h 3116050"/>
                <a:gd name="connsiteX69" fmla="*/ 1347067 w 3166946"/>
                <a:gd name="connsiteY69" fmla="*/ 1344677 h 3116050"/>
                <a:gd name="connsiteX70" fmla="*/ 1329225 w 3166946"/>
                <a:gd name="connsiteY70" fmla="*/ 1402664 h 3116050"/>
                <a:gd name="connsiteX71" fmla="*/ 1311383 w 3166946"/>
                <a:gd name="connsiteY71" fmla="*/ 1465111 h 3116050"/>
                <a:gd name="connsiteX72" fmla="*/ 1298002 w 3166946"/>
                <a:gd name="connsiteY72" fmla="*/ 1532018 h 3116050"/>
                <a:gd name="connsiteX73" fmla="*/ 1275699 w 3166946"/>
                <a:gd name="connsiteY73" fmla="*/ 1607846 h 3116050"/>
                <a:gd name="connsiteX74" fmla="*/ 1257857 w 3166946"/>
                <a:gd name="connsiteY74" fmla="*/ 1692595 h 3116050"/>
                <a:gd name="connsiteX75" fmla="*/ 1248936 w 3166946"/>
                <a:gd name="connsiteY75" fmla="*/ 2116342 h 3116050"/>
                <a:gd name="connsiteX76" fmla="*/ 1248936 w 3166946"/>
                <a:gd name="connsiteY76" fmla="*/ 2227854 h 3116050"/>
                <a:gd name="connsiteX77" fmla="*/ 1271239 w 3166946"/>
                <a:gd name="connsiteY77" fmla="*/ 2285840 h 3116050"/>
                <a:gd name="connsiteX78" fmla="*/ 1280160 w 3166946"/>
                <a:gd name="connsiteY78" fmla="*/ 2299222 h 3116050"/>
                <a:gd name="connsiteX79" fmla="*/ 1298002 w 3166946"/>
                <a:gd name="connsiteY79" fmla="*/ 2334906 h 3116050"/>
                <a:gd name="connsiteX80" fmla="*/ 1329225 w 3166946"/>
                <a:gd name="connsiteY80" fmla="*/ 2379511 h 3116050"/>
                <a:gd name="connsiteX81" fmla="*/ 1360449 w 3166946"/>
                <a:gd name="connsiteY81" fmla="*/ 2424115 h 3116050"/>
                <a:gd name="connsiteX82" fmla="*/ 1391672 w 3166946"/>
                <a:gd name="connsiteY82" fmla="*/ 2455339 h 3116050"/>
                <a:gd name="connsiteX83" fmla="*/ 1405054 w 3166946"/>
                <a:gd name="connsiteY83" fmla="*/ 2468720 h 3116050"/>
                <a:gd name="connsiteX84" fmla="*/ 1422896 w 3166946"/>
                <a:gd name="connsiteY84" fmla="*/ 2495483 h 3116050"/>
                <a:gd name="connsiteX85" fmla="*/ 1463040 w 3166946"/>
                <a:gd name="connsiteY85" fmla="*/ 2531167 h 3116050"/>
                <a:gd name="connsiteX86" fmla="*/ 1476421 w 3166946"/>
                <a:gd name="connsiteY86" fmla="*/ 2549009 h 3116050"/>
                <a:gd name="connsiteX87" fmla="*/ 1494263 w 3166946"/>
                <a:gd name="connsiteY87" fmla="*/ 2562391 h 3116050"/>
                <a:gd name="connsiteX88" fmla="*/ 1543329 w 3166946"/>
                <a:gd name="connsiteY88" fmla="*/ 2620377 h 3116050"/>
                <a:gd name="connsiteX89" fmla="*/ 1579013 w 3166946"/>
                <a:gd name="connsiteY89" fmla="*/ 2651600 h 3116050"/>
                <a:gd name="connsiteX90" fmla="*/ 1619157 w 3166946"/>
                <a:gd name="connsiteY90" fmla="*/ 2687284 h 3116050"/>
                <a:gd name="connsiteX91" fmla="*/ 1703906 w 3166946"/>
                <a:gd name="connsiteY91" fmla="*/ 2736350 h 3116050"/>
                <a:gd name="connsiteX92" fmla="*/ 1752972 w 3166946"/>
                <a:gd name="connsiteY92" fmla="*/ 2763113 h 3116050"/>
                <a:gd name="connsiteX93" fmla="*/ 1779735 w 3166946"/>
                <a:gd name="connsiteY93" fmla="*/ 2767573 h 3116050"/>
                <a:gd name="connsiteX94" fmla="*/ 1793116 w 3166946"/>
                <a:gd name="connsiteY94" fmla="*/ 2776494 h 3116050"/>
                <a:gd name="connsiteX95" fmla="*/ 1846642 w 3166946"/>
                <a:gd name="connsiteY95" fmla="*/ 2789875 h 3116050"/>
                <a:gd name="connsiteX96" fmla="*/ 1868944 w 3166946"/>
                <a:gd name="connsiteY96" fmla="*/ 2803257 h 3116050"/>
                <a:gd name="connsiteX97" fmla="*/ 1882326 w 3166946"/>
                <a:gd name="connsiteY97" fmla="*/ 2812178 h 3116050"/>
                <a:gd name="connsiteX98" fmla="*/ 1918010 w 3166946"/>
                <a:gd name="connsiteY98" fmla="*/ 2830020 h 3116050"/>
                <a:gd name="connsiteX99" fmla="*/ 1931391 w 3166946"/>
                <a:gd name="connsiteY99" fmla="*/ 2838941 h 3116050"/>
                <a:gd name="connsiteX100" fmla="*/ 1971536 w 3166946"/>
                <a:gd name="connsiteY100" fmla="*/ 2852322 h 3116050"/>
                <a:gd name="connsiteX101" fmla="*/ 2016140 w 3166946"/>
                <a:gd name="connsiteY101" fmla="*/ 2874625 h 3116050"/>
                <a:gd name="connsiteX102" fmla="*/ 2029522 w 3166946"/>
                <a:gd name="connsiteY102" fmla="*/ 2879085 h 3116050"/>
                <a:gd name="connsiteX103" fmla="*/ 2074127 w 3166946"/>
                <a:gd name="connsiteY103" fmla="*/ 2901388 h 3116050"/>
                <a:gd name="connsiteX104" fmla="*/ 2087508 w 3166946"/>
                <a:gd name="connsiteY104" fmla="*/ 2905848 h 3116050"/>
                <a:gd name="connsiteX105" fmla="*/ 2109811 w 3166946"/>
                <a:gd name="connsiteY105" fmla="*/ 2919230 h 3116050"/>
                <a:gd name="connsiteX106" fmla="*/ 2123192 w 3166946"/>
                <a:gd name="connsiteY106" fmla="*/ 2923690 h 3116050"/>
                <a:gd name="connsiteX107" fmla="*/ 2141034 w 3166946"/>
                <a:gd name="connsiteY107" fmla="*/ 2932611 h 3116050"/>
                <a:gd name="connsiteX108" fmla="*/ 2154416 w 3166946"/>
                <a:gd name="connsiteY108" fmla="*/ 2937072 h 3116050"/>
                <a:gd name="connsiteX109" fmla="*/ 2190099 w 3166946"/>
                <a:gd name="connsiteY109" fmla="*/ 2950453 h 3116050"/>
                <a:gd name="connsiteX110" fmla="*/ 2230244 w 3166946"/>
                <a:gd name="connsiteY110" fmla="*/ 2968295 h 3116050"/>
                <a:gd name="connsiteX111" fmla="*/ 2243625 w 3166946"/>
                <a:gd name="connsiteY111" fmla="*/ 2972755 h 3116050"/>
                <a:gd name="connsiteX112" fmla="*/ 2261467 w 3166946"/>
                <a:gd name="connsiteY112" fmla="*/ 2981676 h 3116050"/>
                <a:gd name="connsiteX113" fmla="*/ 2310533 w 3166946"/>
                <a:gd name="connsiteY113" fmla="*/ 2995058 h 3116050"/>
                <a:gd name="connsiteX114" fmla="*/ 2341756 w 3166946"/>
                <a:gd name="connsiteY114" fmla="*/ 2999518 h 3116050"/>
                <a:gd name="connsiteX115" fmla="*/ 2359598 w 3166946"/>
                <a:gd name="connsiteY115" fmla="*/ 3003979 h 3116050"/>
                <a:gd name="connsiteX116" fmla="*/ 2399742 w 3166946"/>
                <a:gd name="connsiteY116" fmla="*/ 3012900 h 3116050"/>
                <a:gd name="connsiteX117" fmla="*/ 2493413 w 3166946"/>
                <a:gd name="connsiteY117" fmla="*/ 3026281 h 3116050"/>
                <a:gd name="connsiteX118" fmla="*/ 2564780 w 3166946"/>
                <a:gd name="connsiteY118" fmla="*/ 3039663 h 3116050"/>
                <a:gd name="connsiteX119" fmla="*/ 2591543 w 3166946"/>
                <a:gd name="connsiteY119" fmla="*/ 3044123 h 3116050"/>
                <a:gd name="connsiteX120" fmla="*/ 2609385 w 3166946"/>
                <a:gd name="connsiteY120" fmla="*/ 3048584 h 3116050"/>
                <a:gd name="connsiteX121" fmla="*/ 2649530 w 3166946"/>
                <a:gd name="connsiteY121" fmla="*/ 3053044 h 3116050"/>
                <a:gd name="connsiteX122" fmla="*/ 2667372 w 3166946"/>
                <a:gd name="connsiteY122" fmla="*/ 3057505 h 3116050"/>
                <a:gd name="connsiteX123" fmla="*/ 2716437 w 3166946"/>
                <a:gd name="connsiteY123" fmla="*/ 3075347 h 3116050"/>
                <a:gd name="connsiteX124" fmla="*/ 2805647 w 3166946"/>
                <a:gd name="connsiteY124" fmla="*/ 3088728 h 3116050"/>
                <a:gd name="connsiteX125" fmla="*/ 2917159 w 3166946"/>
                <a:gd name="connsiteY125" fmla="*/ 3102110 h 3116050"/>
                <a:gd name="connsiteX126" fmla="*/ 3166946 w 3166946"/>
                <a:gd name="connsiteY126" fmla="*/ 3106570 h 3116050"/>
                <a:gd name="connsiteX0" fmla="*/ 0 w 3166946"/>
                <a:gd name="connsiteY0" fmla="*/ 3115491 h 3116050"/>
                <a:gd name="connsiteX1" fmla="*/ 80289 w 3166946"/>
                <a:gd name="connsiteY1" fmla="*/ 3111031 h 3116050"/>
                <a:gd name="connsiteX2" fmla="*/ 147196 w 3166946"/>
                <a:gd name="connsiteY2" fmla="*/ 3106570 h 3116050"/>
                <a:gd name="connsiteX3" fmla="*/ 249787 w 3166946"/>
                <a:gd name="connsiteY3" fmla="*/ 3106570 h 3116050"/>
                <a:gd name="connsiteX4" fmla="*/ 343457 w 3166946"/>
                <a:gd name="connsiteY4" fmla="*/ 3097649 h 3116050"/>
                <a:gd name="connsiteX5" fmla="*/ 428207 w 3166946"/>
                <a:gd name="connsiteY5" fmla="*/ 3102110 h 3116050"/>
                <a:gd name="connsiteX6" fmla="*/ 535259 w 3166946"/>
                <a:gd name="connsiteY6" fmla="*/ 3097649 h 3116050"/>
                <a:gd name="connsiteX7" fmla="*/ 593245 w 3166946"/>
                <a:gd name="connsiteY7" fmla="*/ 3115491 h 3116050"/>
                <a:gd name="connsiteX8" fmla="*/ 615547 w 3166946"/>
                <a:gd name="connsiteY8" fmla="*/ 3111031 h 3116050"/>
                <a:gd name="connsiteX9" fmla="*/ 646771 w 3166946"/>
                <a:gd name="connsiteY9" fmla="*/ 3102110 h 3116050"/>
                <a:gd name="connsiteX10" fmla="*/ 664613 w 3166946"/>
                <a:gd name="connsiteY10" fmla="*/ 3097649 h 3116050"/>
                <a:gd name="connsiteX11" fmla="*/ 700296 w 3166946"/>
                <a:gd name="connsiteY11" fmla="*/ 3079807 h 3116050"/>
                <a:gd name="connsiteX12" fmla="*/ 718138 w 3166946"/>
                <a:gd name="connsiteY12" fmla="*/ 3070886 h 3116050"/>
                <a:gd name="connsiteX13" fmla="*/ 731520 w 3166946"/>
                <a:gd name="connsiteY13" fmla="*/ 3066426 h 3116050"/>
                <a:gd name="connsiteX14" fmla="*/ 767204 w 3166946"/>
                <a:gd name="connsiteY14" fmla="*/ 3017360 h 3116050"/>
                <a:gd name="connsiteX15" fmla="*/ 780585 w 3166946"/>
                <a:gd name="connsiteY15" fmla="*/ 2977216 h 3116050"/>
                <a:gd name="connsiteX16" fmla="*/ 793967 w 3166946"/>
                <a:gd name="connsiteY16" fmla="*/ 2928151 h 3116050"/>
                <a:gd name="connsiteX17" fmla="*/ 802888 w 3166946"/>
                <a:gd name="connsiteY17" fmla="*/ 2870164 h 3116050"/>
                <a:gd name="connsiteX18" fmla="*/ 807348 w 3166946"/>
                <a:gd name="connsiteY18" fmla="*/ 2821099 h 3116050"/>
                <a:gd name="connsiteX19" fmla="*/ 820730 w 3166946"/>
                <a:gd name="connsiteY19" fmla="*/ 2754192 h 3116050"/>
                <a:gd name="connsiteX20" fmla="*/ 838572 w 3166946"/>
                <a:gd name="connsiteY20" fmla="*/ 2638219 h 3116050"/>
                <a:gd name="connsiteX21" fmla="*/ 847493 w 3166946"/>
                <a:gd name="connsiteY21" fmla="*/ 2540088 h 3116050"/>
                <a:gd name="connsiteX22" fmla="*/ 856414 w 3166946"/>
                <a:gd name="connsiteY22" fmla="*/ 2491023 h 3116050"/>
                <a:gd name="connsiteX23" fmla="*/ 860874 w 3166946"/>
                <a:gd name="connsiteY23" fmla="*/ 2437497 h 3116050"/>
                <a:gd name="connsiteX24" fmla="*/ 869795 w 3166946"/>
                <a:gd name="connsiteY24" fmla="*/ 2392892 h 3116050"/>
                <a:gd name="connsiteX25" fmla="*/ 874256 w 3166946"/>
                <a:gd name="connsiteY25" fmla="*/ 1995909 h 3116050"/>
                <a:gd name="connsiteX26" fmla="*/ 887637 w 3166946"/>
                <a:gd name="connsiteY26" fmla="*/ 1924541 h 3116050"/>
                <a:gd name="connsiteX27" fmla="*/ 896558 w 3166946"/>
                <a:gd name="connsiteY27" fmla="*/ 1857634 h 3116050"/>
                <a:gd name="connsiteX28" fmla="*/ 909939 w 3166946"/>
                <a:gd name="connsiteY28" fmla="*/ 1772884 h 3116050"/>
                <a:gd name="connsiteX29" fmla="*/ 914400 w 3166946"/>
                <a:gd name="connsiteY29" fmla="*/ 1728279 h 3116050"/>
                <a:gd name="connsiteX30" fmla="*/ 945623 w 3166946"/>
                <a:gd name="connsiteY30" fmla="*/ 1634609 h 3116050"/>
                <a:gd name="connsiteX31" fmla="*/ 959005 w 3166946"/>
                <a:gd name="connsiteY31" fmla="*/ 1576623 h 3116050"/>
                <a:gd name="connsiteX32" fmla="*/ 994689 w 3166946"/>
                <a:gd name="connsiteY32" fmla="*/ 1460650 h 3116050"/>
                <a:gd name="connsiteX33" fmla="*/ 1016991 w 3166946"/>
                <a:gd name="connsiteY33" fmla="*/ 1366980 h 3116050"/>
                <a:gd name="connsiteX34" fmla="*/ 1101740 w 3166946"/>
                <a:gd name="connsiteY34" fmla="*/ 1184100 h 3116050"/>
                <a:gd name="connsiteX35" fmla="*/ 1119582 w 3166946"/>
                <a:gd name="connsiteY35" fmla="*/ 1139495 h 3116050"/>
                <a:gd name="connsiteX36" fmla="*/ 1141885 w 3166946"/>
                <a:gd name="connsiteY36" fmla="*/ 1094890 h 3116050"/>
                <a:gd name="connsiteX37" fmla="*/ 1182029 w 3166946"/>
                <a:gd name="connsiteY37" fmla="*/ 996759 h 3116050"/>
                <a:gd name="connsiteX38" fmla="*/ 1195411 w 3166946"/>
                <a:gd name="connsiteY38" fmla="*/ 956615 h 3116050"/>
                <a:gd name="connsiteX39" fmla="*/ 1208792 w 3166946"/>
                <a:gd name="connsiteY39" fmla="*/ 938773 h 3116050"/>
                <a:gd name="connsiteX40" fmla="*/ 1248936 w 3166946"/>
                <a:gd name="connsiteY40" fmla="*/ 840642 h 3116050"/>
                <a:gd name="connsiteX41" fmla="*/ 1257857 w 3166946"/>
                <a:gd name="connsiteY41" fmla="*/ 804958 h 3116050"/>
                <a:gd name="connsiteX42" fmla="*/ 1271239 w 3166946"/>
                <a:gd name="connsiteY42" fmla="*/ 778195 h 3116050"/>
                <a:gd name="connsiteX43" fmla="*/ 1298002 w 3166946"/>
                <a:gd name="connsiteY43" fmla="*/ 688986 h 3116050"/>
                <a:gd name="connsiteX44" fmla="*/ 1306923 w 3166946"/>
                <a:gd name="connsiteY44" fmla="*/ 671144 h 3116050"/>
                <a:gd name="connsiteX45" fmla="*/ 1315844 w 3166946"/>
                <a:gd name="connsiteY45" fmla="*/ 644381 h 3116050"/>
                <a:gd name="connsiteX46" fmla="*/ 1315844 w 3166946"/>
                <a:gd name="connsiteY46" fmla="*/ 425817 h 3116050"/>
                <a:gd name="connsiteX47" fmla="*/ 1298002 w 3166946"/>
                <a:gd name="connsiteY47" fmla="*/ 381212 h 3116050"/>
                <a:gd name="connsiteX48" fmla="*/ 1289081 w 3166946"/>
                <a:gd name="connsiteY48" fmla="*/ 354449 h 3116050"/>
                <a:gd name="connsiteX49" fmla="*/ 1271239 w 3166946"/>
                <a:gd name="connsiteY49" fmla="*/ 300923 h 3116050"/>
                <a:gd name="connsiteX50" fmla="*/ 1257857 w 3166946"/>
                <a:gd name="connsiteY50" fmla="*/ 260779 h 3116050"/>
                <a:gd name="connsiteX51" fmla="*/ 1244476 w 3166946"/>
                <a:gd name="connsiteY51" fmla="*/ 193872 h 3116050"/>
                <a:gd name="connsiteX52" fmla="*/ 1217713 w 3166946"/>
                <a:gd name="connsiteY52" fmla="*/ 131425 h 3116050"/>
                <a:gd name="connsiteX53" fmla="*/ 1204332 w 3166946"/>
                <a:gd name="connsiteY53" fmla="*/ 64517 h 3116050"/>
                <a:gd name="connsiteX54" fmla="*/ 1213253 w 3166946"/>
                <a:gd name="connsiteY54" fmla="*/ 2071 h 3116050"/>
                <a:gd name="connsiteX55" fmla="*/ 1244476 w 3166946"/>
                <a:gd name="connsiteY55" fmla="*/ 19913 h 3116050"/>
                <a:gd name="connsiteX56" fmla="*/ 1271239 w 3166946"/>
                <a:gd name="connsiteY56" fmla="*/ 68978 h 3116050"/>
                <a:gd name="connsiteX57" fmla="*/ 1289081 w 3166946"/>
                <a:gd name="connsiteY57" fmla="*/ 104662 h 3116050"/>
                <a:gd name="connsiteX58" fmla="*/ 1311383 w 3166946"/>
                <a:gd name="connsiteY58" fmla="*/ 153727 h 3116050"/>
                <a:gd name="connsiteX59" fmla="*/ 1338146 w 3166946"/>
                <a:gd name="connsiteY59" fmla="*/ 207253 h 3116050"/>
                <a:gd name="connsiteX60" fmla="*/ 1360449 w 3166946"/>
                <a:gd name="connsiteY60" fmla="*/ 287542 h 3116050"/>
                <a:gd name="connsiteX61" fmla="*/ 1360449 w 3166946"/>
                <a:gd name="connsiteY61" fmla="*/ 287542 h 3116050"/>
                <a:gd name="connsiteX62" fmla="*/ 1387212 w 3166946"/>
                <a:gd name="connsiteY62" fmla="*/ 394594 h 3116050"/>
                <a:gd name="connsiteX63" fmla="*/ 1400593 w 3166946"/>
                <a:gd name="connsiteY63" fmla="*/ 452580 h 3116050"/>
                <a:gd name="connsiteX64" fmla="*/ 1396133 w 3166946"/>
                <a:gd name="connsiteY64" fmla="*/ 1099351 h 3116050"/>
                <a:gd name="connsiteX65" fmla="*/ 1391672 w 3166946"/>
                <a:gd name="connsiteY65" fmla="*/ 1135035 h 3116050"/>
                <a:gd name="connsiteX66" fmla="*/ 1378291 w 3166946"/>
                <a:gd name="connsiteY66" fmla="*/ 1197481 h 3116050"/>
                <a:gd name="connsiteX67" fmla="*/ 1364909 w 3166946"/>
                <a:gd name="connsiteY67" fmla="*/ 1295612 h 3116050"/>
                <a:gd name="connsiteX68" fmla="*/ 1347067 w 3166946"/>
                <a:gd name="connsiteY68" fmla="*/ 1344677 h 3116050"/>
                <a:gd name="connsiteX69" fmla="*/ 1329225 w 3166946"/>
                <a:gd name="connsiteY69" fmla="*/ 1402664 h 3116050"/>
                <a:gd name="connsiteX70" fmla="*/ 1311383 w 3166946"/>
                <a:gd name="connsiteY70" fmla="*/ 1465111 h 3116050"/>
                <a:gd name="connsiteX71" fmla="*/ 1298002 w 3166946"/>
                <a:gd name="connsiteY71" fmla="*/ 1532018 h 3116050"/>
                <a:gd name="connsiteX72" fmla="*/ 1275699 w 3166946"/>
                <a:gd name="connsiteY72" fmla="*/ 1607846 h 3116050"/>
                <a:gd name="connsiteX73" fmla="*/ 1257857 w 3166946"/>
                <a:gd name="connsiteY73" fmla="*/ 1692595 h 3116050"/>
                <a:gd name="connsiteX74" fmla="*/ 1248936 w 3166946"/>
                <a:gd name="connsiteY74" fmla="*/ 2116342 h 3116050"/>
                <a:gd name="connsiteX75" fmla="*/ 1248936 w 3166946"/>
                <a:gd name="connsiteY75" fmla="*/ 2227854 h 3116050"/>
                <a:gd name="connsiteX76" fmla="*/ 1271239 w 3166946"/>
                <a:gd name="connsiteY76" fmla="*/ 2285840 h 3116050"/>
                <a:gd name="connsiteX77" fmla="*/ 1280160 w 3166946"/>
                <a:gd name="connsiteY77" fmla="*/ 2299222 h 3116050"/>
                <a:gd name="connsiteX78" fmla="*/ 1298002 w 3166946"/>
                <a:gd name="connsiteY78" fmla="*/ 2334906 h 3116050"/>
                <a:gd name="connsiteX79" fmla="*/ 1329225 w 3166946"/>
                <a:gd name="connsiteY79" fmla="*/ 2379511 h 3116050"/>
                <a:gd name="connsiteX80" fmla="*/ 1360449 w 3166946"/>
                <a:gd name="connsiteY80" fmla="*/ 2424115 h 3116050"/>
                <a:gd name="connsiteX81" fmla="*/ 1391672 w 3166946"/>
                <a:gd name="connsiteY81" fmla="*/ 2455339 h 3116050"/>
                <a:gd name="connsiteX82" fmla="*/ 1405054 w 3166946"/>
                <a:gd name="connsiteY82" fmla="*/ 2468720 h 3116050"/>
                <a:gd name="connsiteX83" fmla="*/ 1422896 w 3166946"/>
                <a:gd name="connsiteY83" fmla="*/ 2495483 h 3116050"/>
                <a:gd name="connsiteX84" fmla="*/ 1463040 w 3166946"/>
                <a:gd name="connsiteY84" fmla="*/ 2531167 h 3116050"/>
                <a:gd name="connsiteX85" fmla="*/ 1476421 w 3166946"/>
                <a:gd name="connsiteY85" fmla="*/ 2549009 h 3116050"/>
                <a:gd name="connsiteX86" fmla="*/ 1494263 w 3166946"/>
                <a:gd name="connsiteY86" fmla="*/ 2562391 h 3116050"/>
                <a:gd name="connsiteX87" fmla="*/ 1543329 w 3166946"/>
                <a:gd name="connsiteY87" fmla="*/ 2620377 h 3116050"/>
                <a:gd name="connsiteX88" fmla="*/ 1579013 w 3166946"/>
                <a:gd name="connsiteY88" fmla="*/ 2651600 h 3116050"/>
                <a:gd name="connsiteX89" fmla="*/ 1619157 w 3166946"/>
                <a:gd name="connsiteY89" fmla="*/ 2687284 h 3116050"/>
                <a:gd name="connsiteX90" fmla="*/ 1703906 w 3166946"/>
                <a:gd name="connsiteY90" fmla="*/ 2736350 h 3116050"/>
                <a:gd name="connsiteX91" fmla="*/ 1752972 w 3166946"/>
                <a:gd name="connsiteY91" fmla="*/ 2763113 h 3116050"/>
                <a:gd name="connsiteX92" fmla="*/ 1779735 w 3166946"/>
                <a:gd name="connsiteY92" fmla="*/ 2767573 h 3116050"/>
                <a:gd name="connsiteX93" fmla="*/ 1793116 w 3166946"/>
                <a:gd name="connsiteY93" fmla="*/ 2776494 h 3116050"/>
                <a:gd name="connsiteX94" fmla="*/ 1846642 w 3166946"/>
                <a:gd name="connsiteY94" fmla="*/ 2789875 h 3116050"/>
                <a:gd name="connsiteX95" fmla="*/ 1868944 w 3166946"/>
                <a:gd name="connsiteY95" fmla="*/ 2803257 h 3116050"/>
                <a:gd name="connsiteX96" fmla="*/ 1882326 w 3166946"/>
                <a:gd name="connsiteY96" fmla="*/ 2812178 h 3116050"/>
                <a:gd name="connsiteX97" fmla="*/ 1918010 w 3166946"/>
                <a:gd name="connsiteY97" fmla="*/ 2830020 h 3116050"/>
                <a:gd name="connsiteX98" fmla="*/ 1931391 w 3166946"/>
                <a:gd name="connsiteY98" fmla="*/ 2838941 h 3116050"/>
                <a:gd name="connsiteX99" fmla="*/ 1971536 w 3166946"/>
                <a:gd name="connsiteY99" fmla="*/ 2852322 h 3116050"/>
                <a:gd name="connsiteX100" fmla="*/ 2016140 w 3166946"/>
                <a:gd name="connsiteY100" fmla="*/ 2874625 h 3116050"/>
                <a:gd name="connsiteX101" fmla="*/ 2029522 w 3166946"/>
                <a:gd name="connsiteY101" fmla="*/ 2879085 h 3116050"/>
                <a:gd name="connsiteX102" fmla="*/ 2074127 w 3166946"/>
                <a:gd name="connsiteY102" fmla="*/ 2901388 h 3116050"/>
                <a:gd name="connsiteX103" fmla="*/ 2087508 w 3166946"/>
                <a:gd name="connsiteY103" fmla="*/ 2905848 h 3116050"/>
                <a:gd name="connsiteX104" fmla="*/ 2109811 w 3166946"/>
                <a:gd name="connsiteY104" fmla="*/ 2919230 h 3116050"/>
                <a:gd name="connsiteX105" fmla="*/ 2123192 w 3166946"/>
                <a:gd name="connsiteY105" fmla="*/ 2923690 h 3116050"/>
                <a:gd name="connsiteX106" fmla="*/ 2141034 w 3166946"/>
                <a:gd name="connsiteY106" fmla="*/ 2932611 h 3116050"/>
                <a:gd name="connsiteX107" fmla="*/ 2154416 w 3166946"/>
                <a:gd name="connsiteY107" fmla="*/ 2937072 h 3116050"/>
                <a:gd name="connsiteX108" fmla="*/ 2190099 w 3166946"/>
                <a:gd name="connsiteY108" fmla="*/ 2950453 h 3116050"/>
                <a:gd name="connsiteX109" fmla="*/ 2230244 w 3166946"/>
                <a:gd name="connsiteY109" fmla="*/ 2968295 h 3116050"/>
                <a:gd name="connsiteX110" fmla="*/ 2243625 w 3166946"/>
                <a:gd name="connsiteY110" fmla="*/ 2972755 h 3116050"/>
                <a:gd name="connsiteX111" fmla="*/ 2261467 w 3166946"/>
                <a:gd name="connsiteY111" fmla="*/ 2981676 h 3116050"/>
                <a:gd name="connsiteX112" fmla="*/ 2310533 w 3166946"/>
                <a:gd name="connsiteY112" fmla="*/ 2995058 h 3116050"/>
                <a:gd name="connsiteX113" fmla="*/ 2341756 w 3166946"/>
                <a:gd name="connsiteY113" fmla="*/ 2999518 h 3116050"/>
                <a:gd name="connsiteX114" fmla="*/ 2359598 w 3166946"/>
                <a:gd name="connsiteY114" fmla="*/ 3003979 h 3116050"/>
                <a:gd name="connsiteX115" fmla="*/ 2399742 w 3166946"/>
                <a:gd name="connsiteY115" fmla="*/ 3012900 h 3116050"/>
                <a:gd name="connsiteX116" fmla="*/ 2493413 w 3166946"/>
                <a:gd name="connsiteY116" fmla="*/ 3026281 h 3116050"/>
                <a:gd name="connsiteX117" fmla="*/ 2564780 w 3166946"/>
                <a:gd name="connsiteY117" fmla="*/ 3039663 h 3116050"/>
                <a:gd name="connsiteX118" fmla="*/ 2591543 w 3166946"/>
                <a:gd name="connsiteY118" fmla="*/ 3044123 h 3116050"/>
                <a:gd name="connsiteX119" fmla="*/ 2609385 w 3166946"/>
                <a:gd name="connsiteY119" fmla="*/ 3048584 h 3116050"/>
                <a:gd name="connsiteX120" fmla="*/ 2649530 w 3166946"/>
                <a:gd name="connsiteY120" fmla="*/ 3053044 h 3116050"/>
                <a:gd name="connsiteX121" fmla="*/ 2667372 w 3166946"/>
                <a:gd name="connsiteY121" fmla="*/ 3057505 h 3116050"/>
                <a:gd name="connsiteX122" fmla="*/ 2716437 w 3166946"/>
                <a:gd name="connsiteY122" fmla="*/ 3075347 h 3116050"/>
                <a:gd name="connsiteX123" fmla="*/ 2805647 w 3166946"/>
                <a:gd name="connsiteY123" fmla="*/ 3088728 h 3116050"/>
                <a:gd name="connsiteX124" fmla="*/ 2917159 w 3166946"/>
                <a:gd name="connsiteY124" fmla="*/ 3102110 h 3116050"/>
                <a:gd name="connsiteX125" fmla="*/ 3166946 w 3166946"/>
                <a:gd name="connsiteY125" fmla="*/ 3106570 h 3116050"/>
                <a:gd name="connsiteX0" fmla="*/ 0 w 3166946"/>
                <a:gd name="connsiteY0" fmla="*/ 3115491 h 3116050"/>
                <a:gd name="connsiteX1" fmla="*/ 80289 w 3166946"/>
                <a:gd name="connsiteY1" fmla="*/ 3111031 h 3116050"/>
                <a:gd name="connsiteX2" fmla="*/ 147196 w 3166946"/>
                <a:gd name="connsiteY2" fmla="*/ 3106570 h 3116050"/>
                <a:gd name="connsiteX3" fmla="*/ 249787 w 3166946"/>
                <a:gd name="connsiteY3" fmla="*/ 3106570 h 3116050"/>
                <a:gd name="connsiteX4" fmla="*/ 343457 w 3166946"/>
                <a:gd name="connsiteY4" fmla="*/ 3097649 h 3116050"/>
                <a:gd name="connsiteX5" fmla="*/ 428207 w 3166946"/>
                <a:gd name="connsiteY5" fmla="*/ 3102110 h 3116050"/>
                <a:gd name="connsiteX6" fmla="*/ 535259 w 3166946"/>
                <a:gd name="connsiteY6" fmla="*/ 3097649 h 3116050"/>
                <a:gd name="connsiteX7" fmla="*/ 593245 w 3166946"/>
                <a:gd name="connsiteY7" fmla="*/ 3115491 h 3116050"/>
                <a:gd name="connsiteX8" fmla="*/ 615547 w 3166946"/>
                <a:gd name="connsiteY8" fmla="*/ 3111031 h 3116050"/>
                <a:gd name="connsiteX9" fmla="*/ 646771 w 3166946"/>
                <a:gd name="connsiteY9" fmla="*/ 3102110 h 3116050"/>
                <a:gd name="connsiteX10" fmla="*/ 664613 w 3166946"/>
                <a:gd name="connsiteY10" fmla="*/ 3097649 h 3116050"/>
                <a:gd name="connsiteX11" fmla="*/ 700296 w 3166946"/>
                <a:gd name="connsiteY11" fmla="*/ 3079807 h 3116050"/>
                <a:gd name="connsiteX12" fmla="*/ 718138 w 3166946"/>
                <a:gd name="connsiteY12" fmla="*/ 3070886 h 3116050"/>
                <a:gd name="connsiteX13" fmla="*/ 767204 w 3166946"/>
                <a:gd name="connsiteY13" fmla="*/ 3017360 h 3116050"/>
                <a:gd name="connsiteX14" fmla="*/ 780585 w 3166946"/>
                <a:gd name="connsiteY14" fmla="*/ 2977216 h 3116050"/>
                <a:gd name="connsiteX15" fmla="*/ 793967 w 3166946"/>
                <a:gd name="connsiteY15" fmla="*/ 2928151 h 3116050"/>
                <a:gd name="connsiteX16" fmla="*/ 802888 w 3166946"/>
                <a:gd name="connsiteY16" fmla="*/ 2870164 h 3116050"/>
                <a:gd name="connsiteX17" fmla="*/ 807348 w 3166946"/>
                <a:gd name="connsiteY17" fmla="*/ 2821099 h 3116050"/>
                <a:gd name="connsiteX18" fmla="*/ 820730 w 3166946"/>
                <a:gd name="connsiteY18" fmla="*/ 2754192 h 3116050"/>
                <a:gd name="connsiteX19" fmla="*/ 838572 w 3166946"/>
                <a:gd name="connsiteY19" fmla="*/ 2638219 h 3116050"/>
                <a:gd name="connsiteX20" fmla="*/ 847493 w 3166946"/>
                <a:gd name="connsiteY20" fmla="*/ 2540088 h 3116050"/>
                <a:gd name="connsiteX21" fmla="*/ 856414 w 3166946"/>
                <a:gd name="connsiteY21" fmla="*/ 2491023 h 3116050"/>
                <a:gd name="connsiteX22" fmla="*/ 860874 w 3166946"/>
                <a:gd name="connsiteY22" fmla="*/ 2437497 h 3116050"/>
                <a:gd name="connsiteX23" fmla="*/ 869795 w 3166946"/>
                <a:gd name="connsiteY23" fmla="*/ 2392892 h 3116050"/>
                <a:gd name="connsiteX24" fmla="*/ 874256 w 3166946"/>
                <a:gd name="connsiteY24" fmla="*/ 1995909 h 3116050"/>
                <a:gd name="connsiteX25" fmla="*/ 887637 w 3166946"/>
                <a:gd name="connsiteY25" fmla="*/ 1924541 h 3116050"/>
                <a:gd name="connsiteX26" fmla="*/ 896558 w 3166946"/>
                <a:gd name="connsiteY26" fmla="*/ 1857634 h 3116050"/>
                <a:gd name="connsiteX27" fmla="*/ 909939 w 3166946"/>
                <a:gd name="connsiteY27" fmla="*/ 1772884 h 3116050"/>
                <a:gd name="connsiteX28" fmla="*/ 914400 w 3166946"/>
                <a:gd name="connsiteY28" fmla="*/ 1728279 h 3116050"/>
                <a:gd name="connsiteX29" fmla="*/ 945623 w 3166946"/>
                <a:gd name="connsiteY29" fmla="*/ 1634609 h 3116050"/>
                <a:gd name="connsiteX30" fmla="*/ 959005 w 3166946"/>
                <a:gd name="connsiteY30" fmla="*/ 1576623 h 3116050"/>
                <a:gd name="connsiteX31" fmla="*/ 994689 w 3166946"/>
                <a:gd name="connsiteY31" fmla="*/ 1460650 h 3116050"/>
                <a:gd name="connsiteX32" fmla="*/ 1016991 w 3166946"/>
                <a:gd name="connsiteY32" fmla="*/ 1366980 h 3116050"/>
                <a:gd name="connsiteX33" fmla="*/ 1101740 w 3166946"/>
                <a:gd name="connsiteY33" fmla="*/ 1184100 h 3116050"/>
                <a:gd name="connsiteX34" fmla="*/ 1119582 w 3166946"/>
                <a:gd name="connsiteY34" fmla="*/ 1139495 h 3116050"/>
                <a:gd name="connsiteX35" fmla="*/ 1141885 w 3166946"/>
                <a:gd name="connsiteY35" fmla="*/ 1094890 h 3116050"/>
                <a:gd name="connsiteX36" fmla="*/ 1182029 w 3166946"/>
                <a:gd name="connsiteY36" fmla="*/ 996759 h 3116050"/>
                <a:gd name="connsiteX37" fmla="*/ 1195411 w 3166946"/>
                <a:gd name="connsiteY37" fmla="*/ 956615 h 3116050"/>
                <a:gd name="connsiteX38" fmla="*/ 1208792 w 3166946"/>
                <a:gd name="connsiteY38" fmla="*/ 938773 h 3116050"/>
                <a:gd name="connsiteX39" fmla="*/ 1248936 w 3166946"/>
                <a:gd name="connsiteY39" fmla="*/ 840642 h 3116050"/>
                <a:gd name="connsiteX40" fmla="*/ 1257857 w 3166946"/>
                <a:gd name="connsiteY40" fmla="*/ 804958 h 3116050"/>
                <a:gd name="connsiteX41" fmla="*/ 1271239 w 3166946"/>
                <a:gd name="connsiteY41" fmla="*/ 778195 h 3116050"/>
                <a:gd name="connsiteX42" fmla="*/ 1298002 w 3166946"/>
                <a:gd name="connsiteY42" fmla="*/ 688986 h 3116050"/>
                <a:gd name="connsiteX43" fmla="*/ 1306923 w 3166946"/>
                <a:gd name="connsiteY43" fmla="*/ 671144 h 3116050"/>
                <a:gd name="connsiteX44" fmla="*/ 1315844 w 3166946"/>
                <a:gd name="connsiteY44" fmla="*/ 644381 h 3116050"/>
                <a:gd name="connsiteX45" fmla="*/ 1315844 w 3166946"/>
                <a:gd name="connsiteY45" fmla="*/ 425817 h 3116050"/>
                <a:gd name="connsiteX46" fmla="*/ 1298002 w 3166946"/>
                <a:gd name="connsiteY46" fmla="*/ 381212 h 3116050"/>
                <a:gd name="connsiteX47" fmla="*/ 1289081 w 3166946"/>
                <a:gd name="connsiteY47" fmla="*/ 354449 h 3116050"/>
                <a:gd name="connsiteX48" fmla="*/ 1271239 w 3166946"/>
                <a:gd name="connsiteY48" fmla="*/ 300923 h 3116050"/>
                <a:gd name="connsiteX49" fmla="*/ 1257857 w 3166946"/>
                <a:gd name="connsiteY49" fmla="*/ 260779 h 3116050"/>
                <a:gd name="connsiteX50" fmla="*/ 1244476 w 3166946"/>
                <a:gd name="connsiteY50" fmla="*/ 193872 h 3116050"/>
                <a:gd name="connsiteX51" fmla="*/ 1217713 w 3166946"/>
                <a:gd name="connsiteY51" fmla="*/ 131425 h 3116050"/>
                <a:gd name="connsiteX52" fmla="*/ 1204332 w 3166946"/>
                <a:gd name="connsiteY52" fmla="*/ 64517 h 3116050"/>
                <a:gd name="connsiteX53" fmla="*/ 1213253 w 3166946"/>
                <a:gd name="connsiteY53" fmla="*/ 2071 h 3116050"/>
                <a:gd name="connsiteX54" fmla="*/ 1244476 w 3166946"/>
                <a:gd name="connsiteY54" fmla="*/ 19913 h 3116050"/>
                <a:gd name="connsiteX55" fmla="*/ 1271239 w 3166946"/>
                <a:gd name="connsiteY55" fmla="*/ 68978 h 3116050"/>
                <a:gd name="connsiteX56" fmla="*/ 1289081 w 3166946"/>
                <a:gd name="connsiteY56" fmla="*/ 104662 h 3116050"/>
                <a:gd name="connsiteX57" fmla="*/ 1311383 w 3166946"/>
                <a:gd name="connsiteY57" fmla="*/ 153727 h 3116050"/>
                <a:gd name="connsiteX58" fmla="*/ 1338146 w 3166946"/>
                <a:gd name="connsiteY58" fmla="*/ 207253 h 3116050"/>
                <a:gd name="connsiteX59" fmla="*/ 1360449 w 3166946"/>
                <a:gd name="connsiteY59" fmla="*/ 287542 h 3116050"/>
                <a:gd name="connsiteX60" fmla="*/ 1360449 w 3166946"/>
                <a:gd name="connsiteY60" fmla="*/ 287542 h 3116050"/>
                <a:gd name="connsiteX61" fmla="*/ 1387212 w 3166946"/>
                <a:gd name="connsiteY61" fmla="*/ 394594 h 3116050"/>
                <a:gd name="connsiteX62" fmla="*/ 1400593 w 3166946"/>
                <a:gd name="connsiteY62" fmla="*/ 452580 h 3116050"/>
                <a:gd name="connsiteX63" fmla="*/ 1396133 w 3166946"/>
                <a:gd name="connsiteY63" fmla="*/ 1099351 h 3116050"/>
                <a:gd name="connsiteX64" fmla="*/ 1391672 w 3166946"/>
                <a:gd name="connsiteY64" fmla="*/ 1135035 h 3116050"/>
                <a:gd name="connsiteX65" fmla="*/ 1378291 w 3166946"/>
                <a:gd name="connsiteY65" fmla="*/ 1197481 h 3116050"/>
                <a:gd name="connsiteX66" fmla="*/ 1364909 w 3166946"/>
                <a:gd name="connsiteY66" fmla="*/ 1295612 h 3116050"/>
                <a:gd name="connsiteX67" fmla="*/ 1347067 w 3166946"/>
                <a:gd name="connsiteY67" fmla="*/ 1344677 h 3116050"/>
                <a:gd name="connsiteX68" fmla="*/ 1329225 w 3166946"/>
                <a:gd name="connsiteY68" fmla="*/ 1402664 h 3116050"/>
                <a:gd name="connsiteX69" fmla="*/ 1311383 w 3166946"/>
                <a:gd name="connsiteY69" fmla="*/ 1465111 h 3116050"/>
                <a:gd name="connsiteX70" fmla="*/ 1298002 w 3166946"/>
                <a:gd name="connsiteY70" fmla="*/ 1532018 h 3116050"/>
                <a:gd name="connsiteX71" fmla="*/ 1275699 w 3166946"/>
                <a:gd name="connsiteY71" fmla="*/ 1607846 h 3116050"/>
                <a:gd name="connsiteX72" fmla="*/ 1257857 w 3166946"/>
                <a:gd name="connsiteY72" fmla="*/ 1692595 h 3116050"/>
                <a:gd name="connsiteX73" fmla="*/ 1248936 w 3166946"/>
                <a:gd name="connsiteY73" fmla="*/ 2116342 h 3116050"/>
                <a:gd name="connsiteX74" fmla="*/ 1248936 w 3166946"/>
                <a:gd name="connsiteY74" fmla="*/ 2227854 h 3116050"/>
                <a:gd name="connsiteX75" fmla="*/ 1271239 w 3166946"/>
                <a:gd name="connsiteY75" fmla="*/ 2285840 h 3116050"/>
                <a:gd name="connsiteX76" fmla="*/ 1280160 w 3166946"/>
                <a:gd name="connsiteY76" fmla="*/ 2299222 h 3116050"/>
                <a:gd name="connsiteX77" fmla="*/ 1298002 w 3166946"/>
                <a:gd name="connsiteY77" fmla="*/ 2334906 h 3116050"/>
                <a:gd name="connsiteX78" fmla="*/ 1329225 w 3166946"/>
                <a:gd name="connsiteY78" fmla="*/ 2379511 h 3116050"/>
                <a:gd name="connsiteX79" fmla="*/ 1360449 w 3166946"/>
                <a:gd name="connsiteY79" fmla="*/ 2424115 h 3116050"/>
                <a:gd name="connsiteX80" fmla="*/ 1391672 w 3166946"/>
                <a:gd name="connsiteY80" fmla="*/ 2455339 h 3116050"/>
                <a:gd name="connsiteX81" fmla="*/ 1405054 w 3166946"/>
                <a:gd name="connsiteY81" fmla="*/ 2468720 h 3116050"/>
                <a:gd name="connsiteX82" fmla="*/ 1422896 w 3166946"/>
                <a:gd name="connsiteY82" fmla="*/ 2495483 h 3116050"/>
                <a:gd name="connsiteX83" fmla="*/ 1463040 w 3166946"/>
                <a:gd name="connsiteY83" fmla="*/ 2531167 h 3116050"/>
                <a:gd name="connsiteX84" fmla="*/ 1476421 w 3166946"/>
                <a:gd name="connsiteY84" fmla="*/ 2549009 h 3116050"/>
                <a:gd name="connsiteX85" fmla="*/ 1494263 w 3166946"/>
                <a:gd name="connsiteY85" fmla="*/ 2562391 h 3116050"/>
                <a:gd name="connsiteX86" fmla="*/ 1543329 w 3166946"/>
                <a:gd name="connsiteY86" fmla="*/ 2620377 h 3116050"/>
                <a:gd name="connsiteX87" fmla="*/ 1579013 w 3166946"/>
                <a:gd name="connsiteY87" fmla="*/ 2651600 h 3116050"/>
                <a:gd name="connsiteX88" fmla="*/ 1619157 w 3166946"/>
                <a:gd name="connsiteY88" fmla="*/ 2687284 h 3116050"/>
                <a:gd name="connsiteX89" fmla="*/ 1703906 w 3166946"/>
                <a:gd name="connsiteY89" fmla="*/ 2736350 h 3116050"/>
                <a:gd name="connsiteX90" fmla="*/ 1752972 w 3166946"/>
                <a:gd name="connsiteY90" fmla="*/ 2763113 h 3116050"/>
                <a:gd name="connsiteX91" fmla="*/ 1779735 w 3166946"/>
                <a:gd name="connsiteY91" fmla="*/ 2767573 h 3116050"/>
                <a:gd name="connsiteX92" fmla="*/ 1793116 w 3166946"/>
                <a:gd name="connsiteY92" fmla="*/ 2776494 h 3116050"/>
                <a:gd name="connsiteX93" fmla="*/ 1846642 w 3166946"/>
                <a:gd name="connsiteY93" fmla="*/ 2789875 h 3116050"/>
                <a:gd name="connsiteX94" fmla="*/ 1868944 w 3166946"/>
                <a:gd name="connsiteY94" fmla="*/ 2803257 h 3116050"/>
                <a:gd name="connsiteX95" fmla="*/ 1882326 w 3166946"/>
                <a:gd name="connsiteY95" fmla="*/ 2812178 h 3116050"/>
                <a:gd name="connsiteX96" fmla="*/ 1918010 w 3166946"/>
                <a:gd name="connsiteY96" fmla="*/ 2830020 h 3116050"/>
                <a:gd name="connsiteX97" fmla="*/ 1931391 w 3166946"/>
                <a:gd name="connsiteY97" fmla="*/ 2838941 h 3116050"/>
                <a:gd name="connsiteX98" fmla="*/ 1971536 w 3166946"/>
                <a:gd name="connsiteY98" fmla="*/ 2852322 h 3116050"/>
                <a:gd name="connsiteX99" fmla="*/ 2016140 w 3166946"/>
                <a:gd name="connsiteY99" fmla="*/ 2874625 h 3116050"/>
                <a:gd name="connsiteX100" fmla="*/ 2029522 w 3166946"/>
                <a:gd name="connsiteY100" fmla="*/ 2879085 h 3116050"/>
                <a:gd name="connsiteX101" fmla="*/ 2074127 w 3166946"/>
                <a:gd name="connsiteY101" fmla="*/ 2901388 h 3116050"/>
                <a:gd name="connsiteX102" fmla="*/ 2087508 w 3166946"/>
                <a:gd name="connsiteY102" fmla="*/ 2905848 h 3116050"/>
                <a:gd name="connsiteX103" fmla="*/ 2109811 w 3166946"/>
                <a:gd name="connsiteY103" fmla="*/ 2919230 h 3116050"/>
                <a:gd name="connsiteX104" fmla="*/ 2123192 w 3166946"/>
                <a:gd name="connsiteY104" fmla="*/ 2923690 h 3116050"/>
                <a:gd name="connsiteX105" fmla="*/ 2141034 w 3166946"/>
                <a:gd name="connsiteY105" fmla="*/ 2932611 h 3116050"/>
                <a:gd name="connsiteX106" fmla="*/ 2154416 w 3166946"/>
                <a:gd name="connsiteY106" fmla="*/ 2937072 h 3116050"/>
                <a:gd name="connsiteX107" fmla="*/ 2190099 w 3166946"/>
                <a:gd name="connsiteY107" fmla="*/ 2950453 h 3116050"/>
                <a:gd name="connsiteX108" fmla="*/ 2230244 w 3166946"/>
                <a:gd name="connsiteY108" fmla="*/ 2968295 h 3116050"/>
                <a:gd name="connsiteX109" fmla="*/ 2243625 w 3166946"/>
                <a:gd name="connsiteY109" fmla="*/ 2972755 h 3116050"/>
                <a:gd name="connsiteX110" fmla="*/ 2261467 w 3166946"/>
                <a:gd name="connsiteY110" fmla="*/ 2981676 h 3116050"/>
                <a:gd name="connsiteX111" fmla="*/ 2310533 w 3166946"/>
                <a:gd name="connsiteY111" fmla="*/ 2995058 h 3116050"/>
                <a:gd name="connsiteX112" fmla="*/ 2341756 w 3166946"/>
                <a:gd name="connsiteY112" fmla="*/ 2999518 h 3116050"/>
                <a:gd name="connsiteX113" fmla="*/ 2359598 w 3166946"/>
                <a:gd name="connsiteY113" fmla="*/ 3003979 h 3116050"/>
                <a:gd name="connsiteX114" fmla="*/ 2399742 w 3166946"/>
                <a:gd name="connsiteY114" fmla="*/ 3012900 h 3116050"/>
                <a:gd name="connsiteX115" fmla="*/ 2493413 w 3166946"/>
                <a:gd name="connsiteY115" fmla="*/ 3026281 h 3116050"/>
                <a:gd name="connsiteX116" fmla="*/ 2564780 w 3166946"/>
                <a:gd name="connsiteY116" fmla="*/ 3039663 h 3116050"/>
                <a:gd name="connsiteX117" fmla="*/ 2591543 w 3166946"/>
                <a:gd name="connsiteY117" fmla="*/ 3044123 h 3116050"/>
                <a:gd name="connsiteX118" fmla="*/ 2609385 w 3166946"/>
                <a:gd name="connsiteY118" fmla="*/ 3048584 h 3116050"/>
                <a:gd name="connsiteX119" fmla="*/ 2649530 w 3166946"/>
                <a:gd name="connsiteY119" fmla="*/ 3053044 h 3116050"/>
                <a:gd name="connsiteX120" fmla="*/ 2667372 w 3166946"/>
                <a:gd name="connsiteY120" fmla="*/ 3057505 h 3116050"/>
                <a:gd name="connsiteX121" fmla="*/ 2716437 w 3166946"/>
                <a:gd name="connsiteY121" fmla="*/ 3075347 h 3116050"/>
                <a:gd name="connsiteX122" fmla="*/ 2805647 w 3166946"/>
                <a:gd name="connsiteY122" fmla="*/ 3088728 h 3116050"/>
                <a:gd name="connsiteX123" fmla="*/ 2917159 w 3166946"/>
                <a:gd name="connsiteY123" fmla="*/ 3102110 h 3116050"/>
                <a:gd name="connsiteX124" fmla="*/ 3166946 w 3166946"/>
                <a:gd name="connsiteY124" fmla="*/ 3106570 h 3116050"/>
                <a:gd name="connsiteX0" fmla="*/ 0 w 3166946"/>
                <a:gd name="connsiteY0" fmla="*/ 3115491 h 3115526"/>
                <a:gd name="connsiteX1" fmla="*/ 80289 w 3166946"/>
                <a:gd name="connsiteY1" fmla="*/ 3111031 h 3115526"/>
                <a:gd name="connsiteX2" fmla="*/ 147196 w 3166946"/>
                <a:gd name="connsiteY2" fmla="*/ 3106570 h 3115526"/>
                <a:gd name="connsiteX3" fmla="*/ 249787 w 3166946"/>
                <a:gd name="connsiteY3" fmla="*/ 3106570 h 3115526"/>
                <a:gd name="connsiteX4" fmla="*/ 343457 w 3166946"/>
                <a:gd name="connsiteY4" fmla="*/ 3097649 h 3115526"/>
                <a:gd name="connsiteX5" fmla="*/ 428207 w 3166946"/>
                <a:gd name="connsiteY5" fmla="*/ 3102110 h 3115526"/>
                <a:gd name="connsiteX6" fmla="*/ 535259 w 3166946"/>
                <a:gd name="connsiteY6" fmla="*/ 3097649 h 3115526"/>
                <a:gd name="connsiteX7" fmla="*/ 593245 w 3166946"/>
                <a:gd name="connsiteY7" fmla="*/ 3115491 h 3115526"/>
                <a:gd name="connsiteX8" fmla="*/ 646771 w 3166946"/>
                <a:gd name="connsiteY8" fmla="*/ 3102110 h 3115526"/>
                <a:gd name="connsiteX9" fmla="*/ 664613 w 3166946"/>
                <a:gd name="connsiteY9" fmla="*/ 3097649 h 3115526"/>
                <a:gd name="connsiteX10" fmla="*/ 700296 w 3166946"/>
                <a:gd name="connsiteY10" fmla="*/ 3079807 h 3115526"/>
                <a:gd name="connsiteX11" fmla="*/ 718138 w 3166946"/>
                <a:gd name="connsiteY11" fmla="*/ 3070886 h 3115526"/>
                <a:gd name="connsiteX12" fmla="*/ 767204 w 3166946"/>
                <a:gd name="connsiteY12" fmla="*/ 3017360 h 3115526"/>
                <a:gd name="connsiteX13" fmla="*/ 780585 w 3166946"/>
                <a:gd name="connsiteY13" fmla="*/ 2977216 h 3115526"/>
                <a:gd name="connsiteX14" fmla="*/ 793967 w 3166946"/>
                <a:gd name="connsiteY14" fmla="*/ 2928151 h 3115526"/>
                <a:gd name="connsiteX15" fmla="*/ 802888 w 3166946"/>
                <a:gd name="connsiteY15" fmla="*/ 2870164 h 3115526"/>
                <a:gd name="connsiteX16" fmla="*/ 807348 w 3166946"/>
                <a:gd name="connsiteY16" fmla="*/ 2821099 h 3115526"/>
                <a:gd name="connsiteX17" fmla="*/ 820730 w 3166946"/>
                <a:gd name="connsiteY17" fmla="*/ 2754192 h 3115526"/>
                <a:gd name="connsiteX18" fmla="*/ 838572 w 3166946"/>
                <a:gd name="connsiteY18" fmla="*/ 2638219 h 3115526"/>
                <a:gd name="connsiteX19" fmla="*/ 847493 w 3166946"/>
                <a:gd name="connsiteY19" fmla="*/ 2540088 h 3115526"/>
                <a:gd name="connsiteX20" fmla="*/ 856414 w 3166946"/>
                <a:gd name="connsiteY20" fmla="*/ 2491023 h 3115526"/>
                <a:gd name="connsiteX21" fmla="*/ 860874 w 3166946"/>
                <a:gd name="connsiteY21" fmla="*/ 2437497 h 3115526"/>
                <a:gd name="connsiteX22" fmla="*/ 869795 w 3166946"/>
                <a:gd name="connsiteY22" fmla="*/ 2392892 h 3115526"/>
                <a:gd name="connsiteX23" fmla="*/ 874256 w 3166946"/>
                <a:gd name="connsiteY23" fmla="*/ 1995909 h 3115526"/>
                <a:gd name="connsiteX24" fmla="*/ 887637 w 3166946"/>
                <a:gd name="connsiteY24" fmla="*/ 1924541 h 3115526"/>
                <a:gd name="connsiteX25" fmla="*/ 896558 w 3166946"/>
                <a:gd name="connsiteY25" fmla="*/ 1857634 h 3115526"/>
                <a:gd name="connsiteX26" fmla="*/ 909939 w 3166946"/>
                <a:gd name="connsiteY26" fmla="*/ 1772884 h 3115526"/>
                <a:gd name="connsiteX27" fmla="*/ 914400 w 3166946"/>
                <a:gd name="connsiteY27" fmla="*/ 1728279 h 3115526"/>
                <a:gd name="connsiteX28" fmla="*/ 945623 w 3166946"/>
                <a:gd name="connsiteY28" fmla="*/ 1634609 h 3115526"/>
                <a:gd name="connsiteX29" fmla="*/ 959005 w 3166946"/>
                <a:gd name="connsiteY29" fmla="*/ 1576623 h 3115526"/>
                <a:gd name="connsiteX30" fmla="*/ 994689 w 3166946"/>
                <a:gd name="connsiteY30" fmla="*/ 1460650 h 3115526"/>
                <a:gd name="connsiteX31" fmla="*/ 1016991 w 3166946"/>
                <a:gd name="connsiteY31" fmla="*/ 1366980 h 3115526"/>
                <a:gd name="connsiteX32" fmla="*/ 1101740 w 3166946"/>
                <a:gd name="connsiteY32" fmla="*/ 1184100 h 3115526"/>
                <a:gd name="connsiteX33" fmla="*/ 1119582 w 3166946"/>
                <a:gd name="connsiteY33" fmla="*/ 1139495 h 3115526"/>
                <a:gd name="connsiteX34" fmla="*/ 1141885 w 3166946"/>
                <a:gd name="connsiteY34" fmla="*/ 1094890 h 3115526"/>
                <a:gd name="connsiteX35" fmla="*/ 1182029 w 3166946"/>
                <a:gd name="connsiteY35" fmla="*/ 996759 h 3115526"/>
                <a:gd name="connsiteX36" fmla="*/ 1195411 w 3166946"/>
                <a:gd name="connsiteY36" fmla="*/ 956615 h 3115526"/>
                <a:gd name="connsiteX37" fmla="*/ 1208792 w 3166946"/>
                <a:gd name="connsiteY37" fmla="*/ 938773 h 3115526"/>
                <a:gd name="connsiteX38" fmla="*/ 1248936 w 3166946"/>
                <a:gd name="connsiteY38" fmla="*/ 840642 h 3115526"/>
                <a:gd name="connsiteX39" fmla="*/ 1257857 w 3166946"/>
                <a:gd name="connsiteY39" fmla="*/ 804958 h 3115526"/>
                <a:gd name="connsiteX40" fmla="*/ 1271239 w 3166946"/>
                <a:gd name="connsiteY40" fmla="*/ 778195 h 3115526"/>
                <a:gd name="connsiteX41" fmla="*/ 1298002 w 3166946"/>
                <a:gd name="connsiteY41" fmla="*/ 688986 h 3115526"/>
                <a:gd name="connsiteX42" fmla="*/ 1306923 w 3166946"/>
                <a:gd name="connsiteY42" fmla="*/ 671144 h 3115526"/>
                <a:gd name="connsiteX43" fmla="*/ 1315844 w 3166946"/>
                <a:gd name="connsiteY43" fmla="*/ 644381 h 3115526"/>
                <a:gd name="connsiteX44" fmla="*/ 1315844 w 3166946"/>
                <a:gd name="connsiteY44" fmla="*/ 425817 h 3115526"/>
                <a:gd name="connsiteX45" fmla="*/ 1298002 w 3166946"/>
                <a:gd name="connsiteY45" fmla="*/ 381212 h 3115526"/>
                <a:gd name="connsiteX46" fmla="*/ 1289081 w 3166946"/>
                <a:gd name="connsiteY46" fmla="*/ 354449 h 3115526"/>
                <a:gd name="connsiteX47" fmla="*/ 1271239 w 3166946"/>
                <a:gd name="connsiteY47" fmla="*/ 300923 h 3115526"/>
                <a:gd name="connsiteX48" fmla="*/ 1257857 w 3166946"/>
                <a:gd name="connsiteY48" fmla="*/ 260779 h 3115526"/>
                <a:gd name="connsiteX49" fmla="*/ 1244476 w 3166946"/>
                <a:gd name="connsiteY49" fmla="*/ 193872 h 3115526"/>
                <a:gd name="connsiteX50" fmla="*/ 1217713 w 3166946"/>
                <a:gd name="connsiteY50" fmla="*/ 131425 h 3115526"/>
                <a:gd name="connsiteX51" fmla="*/ 1204332 w 3166946"/>
                <a:gd name="connsiteY51" fmla="*/ 64517 h 3115526"/>
                <a:gd name="connsiteX52" fmla="*/ 1213253 w 3166946"/>
                <a:gd name="connsiteY52" fmla="*/ 2071 h 3115526"/>
                <a:gd name="connsiteX53" fmla="*/ 1244476 w 3166946"/>
                <a:gd name="connsiteY53" fmla="*/ 19913 h 3115526"/>
                <a:gd name="connsiteX54" fmla="*/ 1271239 w 3166946"/>
                <a:gd name="connsiteY54" fmla="*/ 68978 h 3115526"/>
                <a:gd name="connsiteX55" fmla="*/ 1289081 w 3166946"/>
                <a:gd name="connsiteY55" fmla="*/ 104662 h 3115526"/>
                <a:gd name="connsiteX56" fmla="*/ 1311383 w 3166946"/>
                <a:gd name="connsiteY56" fmla="*/ 153727 h 3115526"/>
                <a:gd name="connsiteX57" fmla="*/ 1338146 w 3166946"/>
                <a:gd name="connsiteY57" fmla="*/ 207253 h 3115526"/>
                <a:gd name="connsiteX58" fmla="*/ 1360449 w 3166946"/>
                <a:gd name="connsiteY58" fmla="*/ 287542 h 3115526"/>
                <a:gd name="connsiteX59" fmla="*/ 1360449 w 3166946"/>
                <a:gd name="connsiteY59" fmla="*/ 287542 h 3115526"/>
                <a:gd name="connsiteX60" fmla="*/ 1387212 w 3166946"/>
                <a:gd name="connsiteY60" fmla="*/ 394594 h 3115526"/>
                <a:gd name="connsiteX61" fmla="*/ 1400593 w 3166946"/>
                <a:gd name="connsiteY61" fmla="*/ 452580 h 3115526"/>
                <a:gd name="connsiteX62" fmla="*/ 1396133 w 3166946"/>
                <a:gd name="connsiteY62" fmla="*/ 1099351 h 3115526"/>
                <a:gd name="connsiteX63" fmla="*/ 1391672 w 3166946"/>
                <a:gd name="connsiteY63" fmla="*/ 1135035 h 3115526"/>
                <a:gd name="connsiteX64" fmla="*/ 1378291 w 3166946"/>
                <a:gd name="connsiteY64" fmla="*/ 1197481 h 3115526"/>
                <a:gd name="connsiteX65" fmla="*/ 1364909 w 3166946"/>
                <a:gd name="connsiteY65" fmla="*/ 1295612 h 3115526"/>
                <a:gd name="connsiteX66" fmla="*/ 1347067 w 3166946"/>
                <a:gd name="connsiteY66" fmla="*/ 1344677 h 3115526"/>
                <a:gd name="connsiteX67" fmla="*/ 1329225 w 3166946"/>
                <a:gd name="connsiteY67" fmla="*/ 1402664 h 3115526"/>
                <a:gd name="connsiteX68" fmla="*/ 1311383 w 3166946"/>
                <a:gd name="connsiteY68" fmla="*/ 1465111 h 3115526"/>
                <a:gd name="connsiteX69" fmla="*/ 1298002 w 3166946"/>
                <a:gd name="connsiteY69" fmla="*/ 1532018 h 3115526"/>
                <a:gd name="connsiteX70" fmla="*/ 1275699 w 3166946"/>
                <a:gd name="connsiteY70" fmla="*/ 1607846 h 3115526"/>
                <a:gd name="connsiteX71" fmla="*/ 1257857 w 3166946"/>
                <a:gd name="connsiteY71" fmla="*/ 1692595 h 3115526"/>
                <a:gd name="connsiteX72" fmla="*/ 1248936 w 3166946"/>
                <a:gd name="connsiteY72" fmla="*/ 2116342 h 3115526"/>
                <a:gd name="connsiteX73" fmla="*/ 1248936 w 3166946"/>
                <a:gd name="connsiteY73" fmla="*/ 2227854 h 3115526"/>
                <a:gd name="connsiteX74" fmla="*/ 1271239 w 3166946"/>
                <a:gd name="connsiteY74" fmla="*/ 2285840 h 3115526"/>
                <a:gd name="connsiteX75" fmla="*/ 1280160 w 3166946"/>
                <a:gd name="connsiteY75" fmla="*/ 2299222 h 3115526"/>
                <a:gd name="connsiteX76" fmla="*/ 1298002 w 3166946"/>
                <a:gd name="connsiteY76" fmla="*/ 2334906 h 3115526"/>
                <a:gd name="connsiteX77" fmla="*/ 1329225 w 3166946"/>
                <a:gd name="connsiteY77" fmla="*/ 2379511 h 3115526"/>
                <a:gd name="connsiteX78" fmla="*/ 1360449 w 3166946"/>
                <a:gd name="connsiteY78" fmla="*/ 2424115 h 3115526"/>
                <a:gd name="connsiteX79" fmla="*/ 1391672 w 3166946"/>
                <a:gd name="connsiteY79" fmla="*/ 2455339 h 3115526"/>
                <a:gd name="connsiteX80" fmla="*/ 1405054 w 3166946"/>
                <a:gd name="connsiteY80" fmla="*/ 2468720 h 3115526"/>
                <a:gd name="connsiteX81" fmla="*/ 1422896 w 3166946"/>
                <a:gd name="connsiteY81" fmla="*/ 2495483 h 3115526"/>
                <a:gd name="connsiteX82" fmla="*/ 1463040 w 3166946"/>
                <a:gd name="connsiteY82" fmla="*/ 2531167 h 3115526"/>
                <a:gd name="connsiteX83" fmla="*/ 1476421 w 3166946"/>
                <a:gd name="connsiteY83" fmla="*/ 2549009 h 3115526"/>
                <a:gd name="connsiteX84" fmla="*/ 1494263 w 3166946"/>
                <a:gd name="connsiteY84" fmla="*/ 2562391 h 3115526"/>
                <a:gd name="connsiteX85" fmla="*/ 1543329 w 3166946"/>
                <a:gd name="connsiteY85" fmla="*/ 2620377 h 3115526"/>
                <a:gd name="connsiteX86" fmla="*/ 1579013 w 3166946"/>
                <a:gd name="connsiteY86" fmla="*/ 2651600 h 3115526"/>
                <a:gd name="connsiteX87" fmla="*/ 1619157 w 3166946"/>
                <a:gd name="connsiteY87" fmla="*/ 2687284 h 3115526"/>
                <a:gd name="connsiteX88" fmla="*/ 1703906 w 3166946"/>
                <a:gd name="connsiteY88" fmla="*/ 2736350 h 3115526"/>
                <a:gd name="connsiteX89" fmla="*/ 1752972 w 3166946"/>
                <a:gd name="connsiteY89" fmla="*/ 2763113 h 3115526"/>
                <a:gd name="connsiteX90" fmla="*/ 1779735 w 3166946"/>
                <a:gd name="connsiteY90" fmla="*/ 2767573 h 3115526"/>
                <a:gd name="connsiteX91" fmla="*/ 1793116 w 3166946"/>
                <a:gd name="connsiteY91" fmla="*/ 2776494 h 3115526"/>
                <a:gd name="connsiteX92" fmla="*/ 1846642 w 3166946"/>
                <a:gd name="connsiteY92" fmla="*/ 2789875 h 3115526"/>
                <a:gd name="connsiteX93" fmla="*/ 1868944 w 3166946"/>
                <a:gd name="connsiteY93" fmla="*/ 2803257 h 3115526"/>
                <a:gd name="connsiteX94" fmla="*/ 1882326 w 3166946"/>
                <a:gd name="connsiteY94" fmla="*/ 2812178 h 3115526"/>
                <a:gd name="connsiteX95" fmla="*/ 1918010 w 3166946"/>
                <a:gd name="connsiteY95" fmla="*/ 2830020 h 3115526"/>
                <a:gd name="connsiteX96" fmla="*/ 1931391 w 3166946"/>
                <a:gd name="connsiteY96" fmla="*/ 2838941 h 3115526"/>
                <a:gd name="connsiteX97" fmla="*/ 1971536 w 3166946"/>
                <a:gd name="connsiteY97" fmla="*/ 2852322 h 3115526"/>
                <a:gd name="connsiteX98" fmla="*/ 2016140 w 3166946"/>
                <a:gd name="connsiteY98" fmla="*/ 2874625 h 3115526"/>
                <a:gd name="connsiteX99" fmla="*/ 2029522 w 3166946"/>
                <a:gd name="connsiteY99" fmla="*/ 2879085 h 3115526"/>
                <a:gd name="connsiteX100" fmla="*/ 2074127 w 3166946"/>
                <a:gd name="connsiteY100" fmla="*/ 2901388 h 3115526"/>
                <a:gd name="connsiteX101" fmla="*/ 2087508 w 3166946"/>
                <a:gd name="connsiteY101" fmla="*/ 2905848 h 3115526"/>
                <a:gd name="connsiteX102" fmla="*/ 2109811 w 3166946"/>
                <a:gd name="connsiteY102" fmla="*/ 2919230 h 3115526"/>
                <a:gd name="connsiteX103" fmla="*/ 2123192 w 3166946"/>
                <a:gd name="connsiteY103" fmla="*/ 2923690 h 3115526"/>
                <a:gd name="connsiteX104" fmla="*/ 2141034 w 3166946"/>
                <a:gd name="connsiteY104" fmla="*/ 2932611 h 3115526"/>
                <a:gd name="connsiteX105" fmla="*/ 2154416 w 3166946"/>
                <a:gd name="connsiteY105" fmla="*/ 2937072 h 3115526"/>
                <a:gd name="connsiteX106" fmla="*/ 2190099 w 3166946"/>
                <a:gd name="connsiteY106" fmla="*/ 2950453 h 3115526"/>
                <a:gd name="connsiteX107" fmla="*/ 2230244 w 3166946"/>
                <a:gd name="connsiteY107" fmla="*/ 2968295 h 3115526"/>
                <a:gd name="connsiteX108" fmla="*/ 2243625 w 3166946"/>
                <a:gd name="connsiteY108" fmla="*/ 2972755 h 3115526"/>
                <a:gd name="connsiteX109" fmla="*/ 2261467 w 3166946"/>
                <a:gd name="connsiteY109" fmla="*/ 2981676 h 3115526"/>
                <a:gd name="connsiteX110" fmla="*/ 2310533 w 3166946"/>
                <a:gd name="connsiteY110" fmla="*/ 2995058 h 3115526"/>
                <a:gd name="connsiteX111" fmla="*/ 2341756 w 3166946"/>
                <a:gd name="connsiteY111" fmla="*/ 2999518 h 3115526"/>
                <a:gd name="connsiteX112" fmla="*/ 2359598 w 3166946"/>
                <a:gd name="connsiteY112" fmla="*/ 3003979 h 3115526"/>
                <a:gd name="connsiteX113" fmla="*/ 2399742 w 3166946"/>
                <a:gd name="connsiteY113" fmla="*/ 3012900 h 3115526"/>
                <a:gd name="connsiteX114" fmla="*/ 2493413 w 3166946"/>
                <a:gd name="connsiteY114" fmla="*/ 3026281 h 3115526"/>
                <a:gd name="connsiteX115" fmla="*/ 2564780 w 3166946"/>
                <a:gd name="connsiteY115" fmla="*/ 3039663 h 3115526"/>
                <a:gd name="connsiteX116" fmla="*/ 2591543 w 3166946"/>
                <a:gd name="connsiteY116" fmla="*/ 3044123 h 3115526"/>
                <a:gd name="connsiteX117" fmla="*/ 2609385 w 3166946"/>
                <a:gd name="connsiteY117" fmla="*/ 3048584 h 3115526"/>
                <a:gd name="connsiteX118" fmla="*/ 2649530 w 3166946"/>
                <a:gd name="connsiteY118" fmla="*/ 3053044 h 3115526"/>
                <a:gd name="connsiteX119" fmla="*/ 2667372 w 3166946"/>
                <a:gd name="connsiteY119" fmla="*/ 3057505 h 3115526"/>
                <a:gd name="connsiteX120" fmla="*/ 2716437 w 3166946"/>
                <a:gd name="connsiteY120" fmla="*/ 3075347 h 3115526"/>
                <a:gd name="connsiteX121" fmla="*/ 2805647 w 3166946"/>
                <a:gd name="connsiteY121" fmla="*/ 3088728 h 3115526"/>
                <a:gd name="connsiteX122" fmla="*/ 2917159 w 3166946"/>
                <a:gd name="connsiteY122" fmla="*/ 3102110 h 3115526"/>
                <a:gd name="connsiteX123" fmla="*/ 3166946 w 3166946"/>
                <a:gd name="connsiteY123" fmla="*/ 3106570 h 3115526"/>
                <a:gd name="connsiteX0" fmla="*/ 0 w 3166946"/>
                <a:gd name="connsiteY0" fmla="*/ 3115491 h 3115526"/>
                <a:gd name="connsiteX1" fmla="*/ 147196 w 3166946"/>
                <a:gd name="connsiteY1" fmla="*/ 3106570 h 3115526"/>
                <a:gd name="connsiteX2" fmla="*/ 249787 w 3166946"/>
                <a:gd name="connsiteY2" fmla="*/ 3106570 h 3115526"/>
                <a:gd name="connsiteX3" fmla="*/ 343457 w 3166946"/>
                <a:gd name="connsiteY3" fmla="*/ 3097649 h 3115526"/>
                <a:gd name="connsiteX4" fmla="*/ 428207 w 3166946"/>
                <a:gd name="connsiteY4" fmla="*/ 3102110 h 3115526"/>
                <a:gd name="connsiteX5" fmla="*/ 535259 w 3166946"/>
                <a:gd name="connsiteY5" fmla="*/ 3097649 h 3115526"/>
                <a:gd name="connsiteX6" fmla="*/ 593245 w 3166946"/>
                <a:gd name="connsiteY6" fmla="*/ 3115491 h 3115526"/>
                <a:gd name="connsiteX7" fmla="*/ 646771 w 3166946"/>
                <a:gd name="connsiteY7" fmla="*/ 3102110 h 3115526"/>
                <a:gd name="connsiteX8" fmla="*/ 664613 w 3166946"/>
                <a:gd name="connsiteY8" fmla="*/ 3097649 h 3115526"/>
                <a:gd name="connsiteX9" fmla="*/ 700296 w 3166946"/>
                <a:gd name="connsiteY9" fmla="*/ 3079807 h 3115526"/>
                <a:gd name="connsiteX10" fmla="*/ 718138 w 3166946"/>
                <a:gd name="connsiteY10" fmla="*/ 3070886 h 3115526"/>
                <a:gd name="connsiteX11" fmla="*/ 767204 w 3166946"/>
                <a:gd name="connsiteY11" fmla="*/ 3017360 h 3115526"/>
                <a:gd name="connsiteX12" fmla="*/ 780585 w 3166946"/>
                <a:gd name="connsiteY12" fmla="*/ 2977216 h 3115526"/>
                <a:gd name="connsiteX13" fmla="*/ 793967 w 3166946"/>
                <a:gd name="connsiteY13" fmla="*/ 2928151 h 3115526"/>
                <a:gd name="connsiteX14" fmla="*/ 802888 w 3166946"/>
                <a:gd name="connsiteY14" fmla="*/ 2870164 h 3115526"/>
                <a:gd name="connsiteX15" fmla="*/ 807348 w 3166946"/>
                <a:gd name="connsiteY15" fmla="*/ 2821099 h 3115526"/>
                <a:gd name="connsiteX16" fmla="*/ 820730 w 3166946"/>
                <a:gd name="connsiteY16" fmla="*/ 2754192 h 3115526"/>
                <a:gd name="connsiteX17" fmla="*/ 838572 w 3166946"/>
                <a:gd name="connsiteY17" fmla="*/ 2638219 h 3115526"/>
                <a:gd name="connsiteX18" fmla="*/ 847493 w 3166946"/>
                <a:gd name="connsiteY18" fmla="*/ 2540088 h 3115526"/>
                <a:gd name="connsiteX19" fmla="*/ 856414 w 3166946"/>
                <a:gd name="connsiteY19" fmla="*/ 2491023 h 3115526"/>
                <a:gd name="connsiteX20" fmla="*/ 860874 w 3166946"/>
                <a:gd name="connsiteY20" fmla="*/ 2437497 h 3115526"/>
                <a:gd name="connsiteX21" fmla="*/ 869795 w 3166946"/>
                <a:gd name="connsiteY21" fmla="*/ 2392892 h 3115526"/>
                <a:gd name="connsiteX22" fmla="*/ 874256 w 3166946"/>
                <a:gd name="connsiteY22" fmla="*/ 1995909 h 3115526"/>
                <a:gd name="connsiteX23" fmla="*/ 887637 w 3166946"/>
                <a:gd name="connsiteY23" fmla="*/ 1924541 h 3115526"/>
                <a:gd name="connsiteX24" fmla="*/ 896558 w 3166946"/>
                <a:gd name="connsiteY24" fmla="*/ 1857634 h 3115526"/>
                <a:gd name="connsiteX25" fmla="*/ 909939 w 3166946"/>
                <a:gd name="connsiteY25" fmla="*/ 1772884 h 3115526"/>
                <a:gd name="connsiteX26" fmla="*/ 914400 w 3166946"/>
                <a:gd name="connsiteY26" fmla="*/ 1728279 h 3115526"/>
                <a:gd name="connsiteX27" fmla="*/ 945623 w 3166946"/>
                <a:gd name="connsiteY27" fmla="*/ 1634609 h 3115526"/>
                <a:gd name="connsiteX28" fmla="*/ 959005 w 3166946"/>
                <a:gd name="connsiteY28" fmla="*/ 1576623 h 3115526"/>
                <a:gd name="connsiteX29" fmla="*/ 994689 w 3166946"/>
                <a:gd name="connsiteY29" fmla="*/ 1460650 h 3115526"/>
                <a:gd name="connsiteX30" fmla="*/ 1016991 w 3166946"/>
                <a:gd name="connsiteY30" fmla="*/ 1366980 h 3115526"/>
                <a:gd name="connsiteX31" fmla="*/ 1101740 w 3166946"/>
                <a:gd name="connsiteY31" fmla="*/ 1184100 h 3115526"/>
                <a:gd name="connsiteX32" fmla="*/ 1119582 w 3166946"/>
                <a:gd name="connsiteY32" fmla="*/ 1139495 h 3115526"/>
                <a:gd name="connsiteX33" fmla="*/ 1141885 w 3166946"/>
                <a:gd name="connsiteY33" fmla="*/ 1094890 h 3115526"/>
                <a:gd name="connsiteX34" fmla="*/ 1182029 w 3166946"/>
                <a:gd name="connsiteY34" fmla="*/ 996759 h 3115526"/>
                <a:gd name="connsiteX35" fmla="*/ 1195411 w 3166946"/>
                <a:gd name="connsiteY35" fmla="*/ 956615 h 3115526"/>
                <a:gd name="connsiteX36" fmla="*/ 1208792 w 3166946"/>
                <a:gd name="connsiteY36" fmla="*/ 938773 h 3115526"/>
                <a:gd name="connsiteX37" fmla="*/ 1248936 w 3166946"/>
                <a:gd name="connsiteY37" fmla="*/ 840642 h 3115526"/>
                <a:gd name="connsiteX38" fmla="*/ 1257857 w 3166946"/>
                <a:gd name="connsiteY38" fmla="*/ 804958 h 3115526"/>
                <a:gd name="connsiteX39" fmla="*/ 1271239 w 3166946"/>
                <a:gd name="connsiteY39" fmla="*/ 778195 h 3115526"/>
                <a:gd name="connsiteX40" fmla="*/ 1298002 w 3166946"/>
                <a:gd name="connsiteY40" fmla="*/ 688986 h 3115526"/>
                <a:gd name="connsiteX41" fmla="*/ 1306923 w 3166946"/>
                <a:gd name="connsiteY41" fmla="*/ 671144 h 3115526"/>
                <a:gd name="connsiteX42" fmla="*/ 1315844 w 3166946"/>
                <a:gd name="connsiteY42" fmla="*/ 644381 h 3115526"/>
                <a:gd name="connsiteX43" fmla="*/ 1315844 w 3166946"/>
                <a:gd name="connsiteY43" fmla="*/ 425817 h 3115526"/>
                <a:gd name="connsiteX44" fmla="*/ 1298002 w 3166946"/>
                <a:gd name="connsiteY44" fmla="*/ 381212 h 3115526"/>
                <a:gd name="connsiteX45" fmla="*/ 1289081 w 3166946"/>
                <a:gd name="connsiteY45" fmla="*/ 354449 h 3115526"/>
                <a:gd name="connsiteX46" fmla="*/ 1271239 w 3166946"/>
                <a:gd name="connsiteY46" fmla="*/ 300923 h 3115526"/>
                <a:gd name="connsiteX47" fmla="*/ 1257857 w 3166946"/>
                <a:gd name="connsiteY47" fmla="*/ 260779 h 3115526"/>
                <a:gd name="connsiteX48" fmla="*/ 1244476 w 3166946"/>
                <a:gd name="connsiteY48" fmla="*/ 193872 h 3115526"/>
                <a:gd name="connsiteX49" fmla="*/ 1217713 w 3166946"/>
                <a:gd name="connsiteY49" fmla="*/ 131425 h 3115526"/>
                <a:gd name="connsiteX50" fmla="*/ 1204332 w 3166946"/>
                <a:gd name="connsiteY50" fmla="*/ 64517 h 3115526"/>
                <a:gd name="connsiteX51" fmla="*/ 1213253 w 3166946"/>
                <a:gd name="connsiteY51" fmla="*/ 2071 h 3115526"/>
                <a:gd name="connsiteX52" fmla="*/ 1244476 w 3166946"/>
                <a:gd name="connsiteY52" fmla="*/ 19913 h 3115526"/>
                <a:gd name="connsiteX53" fmla="*/ 1271239 w 3166946"/>
                <a:gd name="connsiteY53" fmla="*/ 68978 h 3115526"/>
                <a:gd name="connsiteX54" fmla="*/ 1289081 w 3166946"/>
                <a:gd name="connsiteY54" fmla="*/ 104662 h 3115526"/>
                <a:gd name="connsiteX55" fmla="*/ 1311383 w 3166946"/>
                <a:gd name="connsiteY55" fmla="*/ 153727 h 3115526"/>
                <a:gd name="connsiteX56" fmla="*/ 1338146 w 3166946"/>
                <a:gd name="connsiteY56" fmla="*/ 207253 h 3115526"/>
                <a:gd name="connsiteX57" fmla="*/ 1360449 w 3166946"/>
                <a:gd name="connsiteY57" fmla="*/ 287542 h 3115526"/>
                <a:gd name="connsiteX58" fmla="*/ 1360449 w 3166946"/>
                <a:gd name="connsiteY58" fmla="*/ 287542 h 3115526"/>
                <a:gd name="connsiteX59" fmla="*/ 1387212 w 3166946"/>
                <a:gd name="connsiteY59" fmla="*/ 394594 h 3115526"/>
                <a:gd name="connsiteX60" fmla="*/ 1400593 w 3166946"/>
                <a:gd name="connsiteY60" fmla="*/ 452580 h 3115526"/>
                <a:gd name="connsiteX61" fmla="*/ 1396133 w 3166946"/>
                <a:gd name="connsiteY61" fmla="*/ 1099351 h 3115526"/>
                <a:gd name="connsiteX62" fmla="*/ 1391672 w 3166946"/>
                <a:gd name="connsiteY62" fmla="*/ 1135035 h 3115526"/>
                <a:gd name="connsiteX63" fmla="*/ 1378291 w 3166946"/>
                <a:gd name="connsiteY63" fmla="*/ 1197481 h 3115526"/>
                <a:gd name="connsiteX64" fmla="*/ 1364909 w 3166946"/>
                <a:gd name="connsiteY64" fmla="*/ 1295612 h 3115526"/>
                <a:gd name="connsiteX65" fmla="*/ 1347067 w 3166946"/>
                <a:gd name="connsiteY65" fmla="*/ 1344677 h 3115526"/>
                <a:gd name="connsiteX66" fmla="*/ 1329225 w 3166946"/>
                <a:gd name="connsiteY66" fmla="*/ 1402664 h 3115526"/>
                <a:gd name="connsiteX67" fmla="*/ 1311383 w 3166946"/>
                <a:gd name="connsiteY67" fmla="*/ 1465111 h 3115526"/>
                <a:gd name="connsiteX68" fmla="*/ 1298002 w 3166946"/>
                <a:gd name="connsiteY68" fmla="*/ 1532018 h 3115526"/>
                <a:gd name="connsiteX69" fmla="*/ 1275699 w 3166946"/>
                <a:gd name="connsiteY69" fmla="*/ 1607846 h 3115526"/>
                <a:gd name="connsiteX70" fmla="*/ 1257857 w 3166946"/>
                <a:gd name="connsiteY70" fmla="*/ 1692595 h 3115526"/>
                <a:gd name="connsiteX71" fmla="*/ 1248936 w 3166946"/>
                <a:gd name="connsiteY71" fmla="*/ 2116342 h 3115526"/>
                <a:gd name="connsiteX72" fmla="*/ 1248936 w 3166946"/>
                <a:gd name="connsiteY72" fmla="*/ 2227854 h 3115526"/>
                <a:gd name="connsiteX73" fmla="*/ 1271239 w 3166946"/>
                <a:gd name="connsiteY73" fmla="*/ 2285840 h 3115526"/>
                <a:gd name="connsiteX74" fmla="*/ 1280160 w 3166946"/>
                <a:gd name="connsiteY74" fmla="*/ 2299222 h 3115526"/>
                <a:gd name="connsiteX75" fmla="*/ 1298002 w 3166946"/>
                <a:gd name="connsiteY75" fmla="*/ 2334906 h 3115526"/>
                <a:gd name="connsiteX76" fmla="*/ 1329225 w 3166946"/>
                <a:gd name="connsiteY76" fmla="*/ 2379511 h 3115526"/>
                <a:gd name="connsiteX77" fmla="*/ 1360449 w 3166946"/>
                <a:gd name="connsiteY77" fmla="*/ 2424115 h 3115526"/>
                <a:gd name="connsiteX78" fmla="*/ 1391672 w 3166946"/>
                <a:gd name="connsiteY78" fmla="*/ 2455339 h 3115526"/>
                <a:gd name="connsiteX79" fmla="*/ 1405054 w 3166946"/>
                <a:gd name="connsiteY79" fmla="*/ 2468720 h 3115526"/>
                <a:gd name="connsiteX80" fmla="*/ 1422896 w 3166946"/>
                <a:gd name="connsiteY80" fmla="*/ 2495483 h 3115526"/>
                <a:gd name="connsiteX81" fmla="*/ 1463040 w 3166946"/>
                <a:gd name="connsiteY81" fmla="*/ 2531167 h 3115526"/>
                <a:gd name="connsiteX82" fmla="*/ 1476421 w 3166946"/>
                <a:gd name="connsiteY82" fmla="*/ 2549009 h 3115526"/>
                <a:gd name="connsiteX83" fmla="*/ 1494263 w 3166946"/>
                <a:gd name="connsiteY83" fmla="*/ 2562391 h 3115526"/>
                <a:gd name="connsiteX84" fmla="*/ 1543329 w 3166946"/>
                <a:gd name="connsiteY84" fmla="*/ 2620377 h 3115526"/>
                <a:gd name="connsiteX85" fmla="*/ 1579013 w 3166946"/>
                <a:gd name="connsiteY85" fmla="*/ 2651600 h 3115526"/>
                <a:gd name="connsiteX86" fmla="*/ 1619157 w 3166946"/>
                <a:gd name="connsiteY86" fmla="*/ 2687284 h 3115526"/>
                <a:gd name="connsiteX87" fmla="*/ 1703906 w 3166946"/>
                <a:gd name="connsiteY87" fmla="*/ 2736350 h 3115526"/>
                <a:gd name="connsiteX88" fmla="*/ 1752972 w 3166946"/>
                <a:gd name="connsiteY88" fmla="*/ 2763113 h 3115526"/>
                <a:gd name="connsiteX89" fmla="*/ 1779735 w 3166946"/>
                <a:gd name="connsiteY89" fmla="*/ 2767573 h 3115526"/>
                <a:gd name="connsiteX90" fmla="*/ 1793116 w 3166946"/>
                <a:gd name="connsiteY90" fmla="*/ 2776494 h 3115526"/>
                <a:gd name="connsiteX91" fmla="*/ 1846642 w 3166946"/>
                <a:gd name="connsiteY91" fmla="*/ 2789875 h 3115526"/>
                <a:gd name="connsiteX92" fmla="*/ 1868944 w 3166946"/>
                <a:gd name="connsiteY92" fmla="*/ 2803257 h 3115526"/>
                <a:gd name="connsiteX93" fmla="*/ 1882326 w 3166946"/>
                <a:gd name="connsiteY93" fmla="*/ 2812178 h 3115526"/>
                <a:gd name="connsiteX94" fmla="*/ 1918010 w 3166946"/>
                <a:gd name="connsiteY94" fmla="*/ 2830020 h 3115526"/>
                <a:gd name="connsiteX95" fmla="*/ 1931391 w 3166946"/>
                <a:gd name="connsiteY95" fmla="*/ 2838941 h 3115526"/>
                <a:gd name="connsiteX96" fmla="*/ 1971536 w 3166946"/>
                <a:gd name="connsiteY96" fmla="*/ 2852322 h 3115526"/>
                <a:gd name="connsiteX97" fmla="*/ 2016140 w 3166946"/>
                <a:gd name="connsiteY97" fmla="*/ 2874625 h 3115526"/>
                <a:gd name="connsiteX98" fmla="*/ 2029522 w 3166946"/>
                <a:gd name="connsiteY98" fmla="*/ 2879085 h 3115526"/>
                <a:gd name="connsiteX99" fmla="*/ 2074127 w 3166946"/>
                <a:gd name="connsiteY99" fmla="*/ 2901388 h 3115526"/>
                <a:gd name="connsiteX100" fmla="*/ 2087508 w 3166946"/>
                <a:gd name="connsiteY100" fmla="*/ 2905848 h 3115526"/>
                <a:gd name="connsiteX101" fmla="*/ 2109811 w 3166946"/>
                <a:gd name="connsiteY101" fmla="*/ 2919230 h 3115526"/>
                <a:gd name="connsiteX102" fmla="*/ 2123192 w 3166946"/>
                <a:gd name="connsiteY102" fmla="*/ 2923690 h 3115526"/>
                <a:gd name="connsiteX103" fmla="*/ 2141034 w 3166946"/>
                <a:gd name="connsiteY103" fmla="*/ 2932611 h 3115526"/>
                <a:gd name="connsiteX104" fmla="*/ 2154416 w 3166946"/>
                <a:gd name="connsiteY104" fmla="*/ 2937072 h 3115526"/>
                <a:gd name="connsiteX105" fmla="*/ 2190099 w 3166946"/>
                <a:gd name="connsiteY105" fmla="*/ 2950453 h 3115526"/>
                <a:gd name="connsiteX106" fmla="*/ 2230244 w 3166946"/>
                <a:gd name="connsiteY106" fmla="*/ 2968295 h 3115526"/>
                <a:gd name="connsiteX107" fmla="*/ 2243625 w 3166946"/>
                <a:gd name="connsiteY107" fmla="*/ 2972755 h 3115526"/>
                <a:gd name="connsiteX108" fmla="*/ 2261467 w 3166946"/>
                <a:gd name="connsiteY108" fmla="*/ 2981676 h 3115526"/>
                <a:gd name="connsiteX109" fmla="*/ 2310533 w 3166946"/>
                <a:gd name="connsiteY109" fmla="*/ 2995058 h 3115526"/>
                <a:gd name="connsiteX110" fmla="*/ 2341756 w 3166946"/>
                <a:gd name="connsiteY110" fmla="*/ 2999518 h 3115526"/>
                <a:gd name="connsiteX111" fmla="*/ 2359598 w 3166946"/>
                <a:gd name="connsiteY111" fmla="*/ 3003979 h 3115526"/>
                <a:gd name="connsiteX112" fmla="*/ 2399742 w 3166946"/>
                <a:gd name="connsiteY112" fmla="*/ 3012900 h 3115526"/>
                <a:gd name="connsiteX113" fmla="*/ 2493413 w 3166946"/>
                <a:gd name="connsiteY113" fmla="*/ 3026281 h 3115526"/>
                <a:gd name="connsiteX114" fmla="*/ 2564780 w 3166946"/>
                <a:gd name="connsiteY114" fmla="*/ 3039663 h 3115526"/>
                <a:gd name="connsiteX115" fmla="*/ 2591543 w 3166946"/>
                <a:gd name="connsiteY115" fmla="*/ 3044123 h 3115526"/>
                <a:gd name="connsiteX116" fmla="*/ 2609385 w 3166946"/>
                <a:gd name="connsiteY116" fmla="*/ 3048584 h 3115526"/>
                <a:gd name="connsiteX117" fmla="*/ 2649530 w 3166946"/>
                <a:gd name="connsiteY117" fmla="*/ 3053044 h 3115526"/>
                <a:gd name="connsiteX118" fmla="*/ 2667372 w 3166946"/>
                <a:gd name="connsiteY118" fmla="*/ 3057505 h 3115526"/>
                <a:gd name="connsiteX119" fmla="*/ 2716437 w 3166946"/>
                <a:gd name="connsiteY119" fmla="*/ 3075347 h 3115526"/>
                <a:gd name="connsiteX120" fmla="*/ 2805647 w 3166946"/>
                <a:gd name="connsiteY120" fmla="*/ 3088728 h 3115526"/>
                <a:gd name="connsiteX121" fmla="*/ 2917159 w 3166946"/>
                <a:gd name="connsiteY121" fmla="*/ 3102110 h 3115526"/>
                <a:gd name="connsiteX122" fmla="*/ 3166946 w 3166946"/>
                <a:gd name="connsiteY122" fmla="*/ 3106570 h 3115526"/>
                <a:gd name="connsiteX0" fmla="*/ 0 w 3166946"/>
                <a:gd name="connsiteY0" fmla="*/ 3115491 h 3115538"/>
                <a:gd name="connsiteX1" fmla="*/ 147196 w 3166946"/>
                <a:gd name="connsiteY1" fmla="*/ 3106570 h 3115538"/>
                <a:gd name="connsiteX2" fmla="*/ 249787 w 3166946"/>
                <a:gd name="connsiteY2" fmla="*/ 3106570 h 3115538"/>
                <a:gd name="connsiteX3" fmla="*/ 343457 w 3166946"/>
                <a:gd name="connsiteY3" fmla="*/ 3097649 h 3115538"/>
                <a:gd name="connsiteX4" fmla="*/ 428207 w 3166946"/>
                <a:gd name="connsiteY4" fmla="*/ 3102110 h 3115538"/>
                <a:gd name="connsiteX5" fmla="*/ 535259 w 3166946"/>
                <a:gd name="connsiteY5" fmla="*/ 3097649 h 3115538"/>
                <a:gd name="connsiteX6" fmla="*/ 593245 w 3166946"/>
                <a:gd name="connsiteY6" fmla="*/ 3115491 h 3115538"/>
                <a:gd name="connsiteX7" fmla="*/ 646771 w 3166946"/>
                <a:gd name="connsiteY7" fmla="*/ 3102110 h 3115538"/>
                <a:gd name="connsiteX8" fmla="*/ 700296 w 3166946"/>
                <a:gd name="connsiteY8" fmla="*/ 3079807 h 3115538"/>
                <a:gd name="connsiteX9" fmla="*/ 718138 w 3166946"/>
                <a:gd name="connsiteY9" fmla="*/ 3070886 h 3115538"/>
                <a:gd name="connsiteX10" fmla="*/ 767204 w 3166946"/>
                <a:gd name="connsiteY10" fmla="*/ 3017360 h 3115538"/>
                <a:gd name="connsiteX11" fmla="*/ 780585 w 3166946"/>
                <a:gd name="connsiteY11" fmla="*/ 2977216 h 3115538"/>
                <a:gd name="connsiteX12" fmla="*/ 793967 w 3166946"/>
                <a:gd name="connsiteY12" fmla="*/ 2928151 h 3115538"/>
                <a:gd name="connsiteX13" fmla="*/ 802888 w 3166946"/>
                <a:gd name="connsiteY13" fmla="*/ 2870164 h 3115538"/>
                <a:gd name="connsiteX14" fmla="*/ 807348 w 3166946"/>
                <a:gd name="connsiteY14" fmla="*/ 2821099 h 3115538"/>
                <a:gd name="connsiteX15" fmla="*/ 820730 w 3166946"/>
                <a:gd name="connsiteY15" fmla="*/ 2754192 h 3115538"/>
                <a:gd name="connsiteX16" fmla="*/ 838572 w 3166946"/>
                <a:gd name="connsiteY16" fmla="*/ 2638219 h 3115538"/>
                <a:gd name="connsiteX17" fmla="*/ 847493 w 3166946"/>
                <a:gd name="connsiteY17" fmla="*/ 2540088 h 3115538"/>
                <a:gd name="connsiteX18" fmla="*/ 856414 w 3166946"/>
                <a:gd name="connsiteY18" fmla="*/ 2491023 h 3115538"/>
                <a:gd name="connsiteX19" fmla="*/ 860874 w 3166946"/>
                <a:gd name="connsiteY19" fmla="*/ 2437497 h 3115538"/>
                <a:gd name="connsiteX20" fmla="*/ 869795 w 3166946"/>
                <a:gd name="connsiteY20" fmla="*/ 2392892 h 3115538"/>
                <a:gd name="connsiteX21" fmla="*/ 874256 w 3166946"/>
                <a:gd name="connsiteY21" fmla="*/ 1995909 h 3115538"/>
                <a:gd name="connsiteX22" fmla="*/ 887637 w 3166946"/>
                <a:gd name="connsiteY22" fmla="*/ 1924541 h 3115538"/>
                <a:gd name="connsiteX23" fmla="*/ 896558 w 3166946"/>
                <a:gd name="connsiteY23" fmla="*/ 1857634 h 3115538"/>
                <a:gd name="connsiteX24" fmla="*/ 909939 w 3166946"/>
                <a:gd name="connsiteY24" fmla="*/ 1772884 h 3115538"/>
                <a:gd name="connsiteX25" fmla="*/ 914400 w 3166946"/>
                <a:gd name="connsiteY25" fmla="*/ 1728279 h 3115538"/>
                <a:gd name="connsiteX26" fmla="*/ 945623 w 3166946"/>
                <a:gd name="connsiteY26" fmla="*/ 1634609 h 3115538"/>
                <a:gd name="connsiteX27" fmla="*/ 959005 w 3166946"/>
                <a:gd name="connsiteY27" fmla="*/ 1576623 h 3115538"/>
                <a:gd name="connsiteX28" fmla="*/ 994689 w 3166946"/>
                <a:gd name="connsiteY28" fmla="*/ 1460650 h 3115538"/>
                <a:gd name="connsiteX29" fmla="*/ 1016991 w 3166946"/>
                <a:gd name="connsiteY29" fmla="*/ 1366980 h 3115538"/>
                <a:gd name="connsiteX30" fmla="*/ 1101740 w 3166946"/>
                <a:gd name="connsiteY30" fmla="*/ 1184100 h 3115538"/>
                <a:gd name="connsiteX31" fmla="*/ 1119582 w 3166946"/>
                <a:gd name="connsiteY31" fmla="*/ 1139495 h 3115538"/>
                <a:gd name="connsiteX32" fmla="*/ 1141885 w 3166946"/>
                <a:gd name="connsiteY32" fmla="*/ 1094890 h 3115538"/>
                <a:gd name="connsiteX33" fmla="*/ 1182029 w 3166946"/>
                <a:gd name="connsiteY33" fmla="*/ 996759 h 3115538"/>
                <a:gd name="connsiteX34" fmla="*/ 1195411 w 3166946"/>
                <a:gd name="connsiteY34" fmla="*/ 956615 h 3115538"/>
                <a:gd name="connsiteX35" fmla="*/ 1208792 w 3166946"/>
                <a:gd name="connsiteY35" fmla="*/ 938773 h 3115538"/>
                <a:gd name="connsiteX36" fmla="*/ 1248936 w 3166946"/>
                <a:gd name="connsiteY36" fmla="*/ 840642 h 3115538"/>
                <a:gd name="connsiteX37" fmla="*/ 1257857 w 3166946"/>
                <a:gd name="connsiteY37" fmla="*/ 804958 h 3115538"/>
                <a:gd name="connsiteX38" fmla="*/ 1271239 w 3166946"/>
                <a:gd name="connsiteY38" fmla="*/ 778195 h 3115538"/>
                <a:gd name="connsiteX39" fmla="*/ 1298002 w 3166946"/>
                <a:gd name="connsiteY39" fmla="*/ 688986 h 3115538"/>
                <a:gd name="connsiteX40" fmla="*/ 1306923 w 3166946"/>
                <a:gd name="connsiteY40" fmla="*/ 671144 h 3115538"/>
                <a:gd name="connsiteX41" fmla="*/ 1315844 w 3166946"/>
                <a:gd name="connsiteY41" fmla="*/ 644381 h 3115538"/>
                <a:gd name="connsiteX42" fmla="*/ 1315844 w 3166946"/>
                <a:gd name="connsiteY42" fmla="*/ 425817 h 3115538"/>
                <a:gd name="connsiteX43" fmla="*/ 1298002 w 3166946"/>
                <a:gd name="connsiteY43" fmla="*/ 381212 h 3115538"/>
                <a:gd name="connsiteX44" fmla="*/ 1289081 w 3166946"/>
                <a:gd name="connsiteY44" fmla="*/ 354449 h 3115538"/>
                <a:gd name="connsiteX45" fmla="*/ 1271239 w 3166946"/>
                <a:gd name="connsiteY45" fmla="*/ 300923 h 3115538"/>
                <a:gd name="connsiteX46" fmla="*/ 1257857 w 3166946"/>
                <a:gd name="connsiteY46" fmla="*/ 260779 h 3115538"/>
                <a:gd name="connsiteX47" fmla="*/ 1244476 w 3166946"/>
                <a:gd name="connsiteY47" fmla="*/ 193872 h 3115538"/>
                <a:gd name="connsiteX48" fmla="*/ 1217713 w 3166946"/>
                <a:gd name="connsiteY48" fmla="*/ 131425 h 3115538"/>
                <a:gd name="connsiteX49" fmla="*/ 1204332 w 3166946"/>
                <a:gd name="connsiteY49" fmla="*/ 64517 h 3115538"/>
                <a:gd name="connsiteX50" fmla="*/ 1213253 w 3166946"/>
                <a:gd name="connsiteY50" fmla="*/ 2071 h 3115538"/>
                <a:gd name="connsiteX51" fmla="*/ 1244476 w 3166946"/>
                <a:gd name="connsiteY51" fmla="*/ 19913 h 3115538"/>
                <a:gd name="connsiteX52" fmla="*/ 1271239 w 3166946"/>
                <a:gd name="connsiteY52" fmla="*/ 68978 h 3115538"/>
                <a:gd name="connsiteX53" fmla="*/ 1289081 w 3166946"/>
                <a:gd name="connsiteY53" fmla="*/ 104662 h 3115538"/>
                <a:gd name="connsiteX54" fmla="*/ 1311383 w 3166946"/>
                <a:gd name="connsiteY54" fmla="*/ 153727 h 3115538"/>
                <a:gd name="connsiteX55" fmla="*/ 1338146 w 3166946"/>
                <a:gd name="connsiteY55" fmla="*/ 207253 h 3115538"/>
                <a:gd name="connsiteX56" fmla="*/ 1360449 w 3166946"/>
                <a:gd name="connsiteY56" fmla="*/ 287542 h 3115538"/>
                <a:gd name="connsiteX57" fmla="*/ 1360449 w 3166946"/>
                <a:gd name="connsiteY57" fmla="*/ 287542 h 3115538"/>
                <a:gd name="connsiteX58" fmla="*/ 1387212 w 3166946"/>
                <a:gd name="connsiteY58" fmla="*/ 394594 h 3115538"/>
                <a:gd name="connsiteX59" fmla="*/ 1400593 w 3166946"/>
                <a:gd name="connsiteY59" fmla="*/ 452580 h 3115538"/>
                <a:gd name="connsiteX60" fmla="*/ 1396133 w 3166946"/>
                <a:gd name="connsiteY60" fmla="*/ 1099351 h 3115538"/>
                <a:gd name="connsiteX61" fmla="*/ 1391672 w 3166946"/>
                <a:gd name="connsiteY61" fmla="*/ 1135035 h 3115538"/>
                <a:gd name="connsiteX62" fmla="*/ 1378291 w 3166946"/>
                <a:gd name="connsiteY62" fmla="*/ 1197481 h 3115538"/>
                <a:gd name="connsiteX63" fmla="*/ 1364909 w 3166946"/>
                <a:gd name="connsiteY63" fmla="*/ 1295612 h 3115538"/>
                <a:gd name="connsiteX64" fmla="*/ 1347067 w 3166946"/>
                <a:gd name="connsiteY64" fmla="*/ 1344677 h 3115538"/>
                <a:gd name="connsiteX65" fmla="*/ 1329225 w 3166946"/>
                <a:gd name="connsiteY65" fmla="*/ 1402664 h 3115538"/>
                <a:gd name="connsiteX66" fmla="*/ 1311383 w 3166946"/>
                <a:gd name="connsiteY66" fmla="*/ 1465111 h 3115538"/>
                <a:gd name="connsiteX67" fmla="*/ 1298002 w 3166946"/>
                <a:gd name="connsiteY67" fmla="*/ 1532018 h 3115538"/>
                <a:gd name="connsiteX68" fmla="*/ 1275699 w 3166946"/>
                <a:gd name="connsiteY68" fmla="*/ 1607846 h 3115538"/>
                <a:gd name="connsiteX69" fmla="*/ 1257857 w 3166946"/>
                <a:gd name="connsiteY69" fmla="*/ 1692595 h 3115538"/>
                <a:gd name="connsiteX70" fmla="*/ 1248936 w 3166946"/>
                <a:gd name="connsiteY70" fmla="*/ 2116342 h 3115538"/>
                <a:gd name="connsiteX71" fmla="*/ 1248936 w 3166946"/>
                <a:gd name="connsiteY71" fmla="*/ 2227854 h 3115538"/>
                <a:gd name="connsiteX72" fmla="*/ 1271239 w 3166946"/>
                <a:gd name="connsiteY72" fmla="*/ 2285840 h 3115538"/>
                <a:gd name="connsiteX73" fmla="*/ 1280160 w 3166946"/>
                <a:gd name="connsiteY73" fmla="*/ 2299222 h 3115538"/>
                <a:gd name="connsiteX74" fmla="*/ 1298002 w 3166946"/>
                <a:gd name="connsiteY74" fmla="*/ 2334906 h 3115538"/>
                <a:gd name="connsiteX75" fmla="*/ 1329225 w 3166946"/>
                <a:gd name="connsiteY75" fmla="*/ 2379511 h 3115538"/>
                <a:gd name="connsiteX76" fmla="*/ 1360449 w 3166946"/>
                <a:gd name="connsiteY76" fmla="*/ 2424115 h 3115538"/>
                <a:gd name="connsiteX77" fmla="*/ 1391672 w 3166946"/>
                <a:gd name="connsiteY77" fmla="*/ 2455339 h 3115538"/>
                <a:gd name="connsiteX78" fmla="*/ 1405054 w 3166946"/>
                <a:gd name="connsiteY78" fmla="*/ 2468720 h 3115538"/>
                <a:gd name="connsiteX79" fmla="*/ 1422896 w 3166946"/>
                <a:gd name="connsiteY79" fmla="*/ 2495483 h 3115538"/>
                <a:gd name="connsiteX80" fmla="*/ 1463040 w 3166946"/>
                <a:gd name="connsiteY80" fmla="*/ 2531167 h 3115538"/>
                <a:gd name="connsiteX81" fmla="*/ 1476421 w 3166946"/>
                <a:gd name="connsiteY81" fmla="*/ 2549009 h 3115538"/>
                <a:gd name="connsiteX82" fmla="*/ 1494263 w 3166946"/>
                <a:gd name="connsiteY82" fmla="*/ 2562391 h 3115538"/>
                <a:gd name="connsiteX83" fmla="*/ 1543329 w 3166946"/>
                <a:gd name="connsiteY83" fmla="*/ 2620377 h 3115538"/>
                <a:gd name="connsiteX84" fmla="*/ 1579013 w 3166946"/>
                <a:gd name="connsiteY84" fmla="*/ 2651600 h 3115538"/>
                <a:gd name="connsiteX85" fmla="*/ 1619157 w 3166946"/>
                <a:gd name="connsiteY85" fmla="*/ 2687284 h 3115538"/>
                <a:gd name="connsiteX86" fmla="*/ 1703906 w 3166946"/>
                <a:gd name="connsiteY86" fmla="*/ 2736350 h 3115538"/>
                <a:gd name="connsiteX87" fmla="*/ 1752972 w 3166946"/>
                <a:gd name="connsiteY87" fmla="*/ 2763113 h 3115538"/>
                <a:gd name="connsiteX88" fmla="*/ 1779735 w 3166946"/>
                <a:gd name="connsiteY88" fmla="*/ 2767573 h 3115538"/>
                <a:gd name="connsiteX89" fmla="*/ 1793116 w 3166946"/>
                <a:gd name="connsiteY89" fmla="*/ 2776494 h 3115538"/>
                <a:gd name="connsiteX90" fmla="*/ 1846642 w 3166946"/>
                <a:gd name="connsiteY90" fmla="*/ 2789875 h 3115538"/>
                <a:gd name="connsiteX91" fmla="*/ 1868944 w 3166946"/>
                <a:gd name="connsiteY91" fmla="*/ 2803257 h 3115538"/>
                <a:gd name="connsiteX92" fmla="*/ 1882326 w 3166946"/>
                <a:gd name="connsiteY92" fmla="*/ 2812178 h 3115538"/>
                <a:gd name="connsiteX93" fmla="*/ 1918010 w 3166946"/>
                <a:gd name="connsiteY93" fmla="*/ 2830020 h 3115538"/>
                <a:gd name="connsiteX94" fmla="*/ 1931391 w 3166946"/>
                <a:gd name="connsiteY94" fmla="*/ 2838941 h 3115538"/>
                <a:gd name="connsiteX95" fmla="*/ 1971536 w 3166946"/>
                <a:gd name="connsiteY95" fmla="*/ 2852322 h 3115538"/>
                <a:gd name="connsiteX96" fmla="*/ 2016140 w 3166946"/>
                <a:gd name="connsiteY96" fmla="*/ 2874625 h 3115538"/>
                <a:gd name="connsiteX97" fmla="*/ 2029522 w 3166946"/>
                <a:gd name="connsiteY97" fmla="*/ 2879085 h 3115538"/>
                <a:gd name="connsiteX98" fmla="*/ 2074127 w 3166946"/>
                <a:gd name="connsiteY98" fmla="*/ 2901388 h 3115538"/>
                <a:gd name="connsiteX99" fmla="*/ 2087508 w 3166946"/>
                <a:gd name="connsiteY99" fmla="*/ 2905848 h 3115538"/>
                <a:gd name="connsiteX100" fmla="*/ 2109811 w 3166946"/>
                <a:gd name="connsiteY100" fmla="*/ 2919230 h 3115538"/>
                <a:gd name="connsiteX101" fmla="*/ 2123192 w 3166946"/>
                <a:gd name="connsiteY101" fmla="*/ 2923690 h 3115538"/>
                <a:gd name="connsiteX102" fmla="*/ 2141034 w 3166946"/>
                <a:gd name="connsiteY102" fmla="*/ 2932611 h 3115538"/>
                <a:gd name="connsiteX103" fmla="*/ 2154416 w 3166946"/>
                <a:gd name="connsiteY103" fmla="*/ 2937072 h 3115538"/>
                <a:gd name="connsiteX104" fmla="*/ 2190099 w 3166946"/>
                <a:gd name="connsiteY104" fmla="*/ 2950453 h 3115538"/>
                <a:gd name="connsiteX105" fmla="*/ 2230244 w 3166946"/>
                <a:gd name="connsiteY105" fmla="*/ 2968295 h 3115538"/>
                <a:gd name="connsiteX106" fmla="*/ 2243625 w 3166946"/>
                <a:gd name="connsiteY106" fmla="*/ 2972755 h 3115538"/>
                <a:gd name="connsiteX107" fmla="*/ 2261467 w 3166946"/>
                <a:gd name="connsiteY107" fmla="*/ 2981676 h 3115538"/>
                <a:gd name="connsiteX108" fmla="*/ 2310533 w 3166946"/>
                <a:gd name="connsiteY108" fmla="*/ 2995058 h 3115538"/>
                <a:gd name="connsiteX109" fmla="*/ 2341756 w 3166946"/>
                <a:gd name="connsiteY109" fmla="*/ 2999518 h 3115538"/>
                <a:gd name="connsiteX110" fmla="*/ 2359598 w 3166946"/>
                <a:gd name="connsiteY110" fmla="*/ 3003979 h 3115538"/>
                <a:gd name="connsiteX111" fmla="*/ 2399742 w 3166946"/>
                <a:gd name="connsiteY111" fmla="*/ 3012900 h 3115538"/>
                <a:gd name="connsiteX112" fmla="*/ 2493413 w 3166946"/>
                <a:gd name="connsiteY112" fmla="*/ 3026281 h 3115538"/>
                <a:gd name="connsiteX113" fmla="*/ 2564780 w 3166946"/>
                <a:gd name="connsiteY113" fmla="*/ 3039663 h 3115538"/>
                <a:gd name="connsiteX114" fmla="*/ 2591543 w 3166946"/>
                <a:gd name="connsiteY114" fmla="*/ 3044123 h 3115538"/>
                <a:gd name="connsiteX115" fmla="*/ 2609385 w 3166946"/>
                <a:gd name="connsiteY115" fmla="*/ 3048584 h 3115538"/>
                <a:gd name="connsiteX116" fmla="*/ 2649530 w 3166946"/>
                <a:gd name="connsiteY116" fmla="*/ 3053044 h 3115538"/>
                <a:gd name="connsiteX117" fmla="*/ 2667372 w 3166946"/>
                <a:gd name="connsiteY117" fmla="*/ 3057505 h 3115538"/>
                <a:gd name="connsiteX118" fmla="*/ 2716437 w 3166946"/>
                <a:gd name="connsiteY118" fmla="*/ 3075347 h 3115538"/>
                <a:gd name="connsiteX119" fmla="*/ 2805647 w 3166946"/>
                <a:gd name="connsiteY119" fmla="*/ 3088728 h 3115538"/>
                <a:gd name="connsiteX120" fmla="*/ 2917159 w 3166946"/>
                <a:gd name="connsiteY120" fmla="*/ 3102110 h 3115538"/>
                <a:gd name="connsiteX121" fmla="*/ 3166946 w 3166946"/>
                <a:gd name="connsiteY121" fmla="*/ 3106570 h 3115538"/>
                <a:gd name="connsiteX0" fmla="*/ 0 w 3166946"/>
                <a:gd name="connsiteY0" fmla="*/ 3115491 h 3115538"/>
                <a:gd name="connsiteX1" fmla="*/ 147196 w 3166946"/>
                <a:gd name="connsiteY1" fmla="*/ 3106570 h 3115538"/>
                <a:gd name="connsiteX2" fmla="*/ 249787 w 3166946"/>
                <a:gd name="connsiteY2" fmla="*/ 3106570 h 3115538"/>
                <a:gd name="connsiteX3" fmla="*/ 343457 w 3166946"/>
                <a:gd name="connsiteY3" fmla="*/ 3097649 h 3115538"/>
                <a:gd name="connsiteX4" fmla="*/ 428207 w 3166946"/>
                <a:gd name="connsiteY4" fmla="*/ 3102110 h 3115538"/>
                <a:gd name="connsiteX5" fmla="*/ 535259 w 3166946"/>
                <a:gd name="connsiteY5" fmla="*/ 3097649 h 3115538"/>
                <a:gd name="connsiteX6" fmla="*/ 593245 w 3166946"/>
                <a:gd name="connsiteY6" fmla="*/ 3115491 h 3115538"/>
                <a:gd name="connsiteX7" fmla="*/ 646771 w 3166946"/>
                <a:gd name="connsiteY7" fmla="*/ 3102110 h 3115538"/>
                <a:gd name="connsiteX8" fmla="*/ 700296 w 3166946"/>
                <a:gd name="connsiteY8" fmla="*/ 3079807 h 3115538"/>
                <a:gd name="connsiteX9" fmla="*/ 767204 w 3166946"/>
                <a:gd name="connsiteY9" fmla="*/ 3017360 h 3115538"/>
                <a:gd name="connsiteX10" fmla="*/ 780585 w 3166946"/>
                <a:gd name="connsiteY10" fmla="*/ 2977216 h 3115538"/>
                <a:gd name="connsiteX11" fmla="*/ 793967 w 3166946"/>
                <a:gd name="connsiteY11" fmla="*/ 2928151 h 3115538"/>
                <a:gd name="connsiteX12" fmla="*/ 802888 w 3166946"/>
                <a:gd name="connsiteY12" fmla="*/ 2870164 h 3115538"/>
                <a:gd name="connsiteX13" fmla="*/ 807348 w 3166946"/>
                <a:gd name="connsiteY13" fmla="*/ 2821099 h 3115538"/>
                <a:gd name="connsiteX14" fmla="*/ 820730 w 3166946"/>
                <a:gd name="connsiteY14" fmla="*/ 2754192 h 3115538"/>
                <a:gd name="connsiteX15" fmla="*/ 838572 w 3166946"/>
                <a:gd name="connsiteY15" fmla="*/ 2638219 h 3115538"/>
                <a:gd name="connsiteX16" fmla="*/ 847493 w 3166946"/>
                <a:gd name="connsiteY16" fmla="*/ 2540088 h 3115538"/>
                <a:gd name="connsiteX17" fmla="*/ 856414 w 3166946"/>
                <a:gd name="connsiteY17" fmla="*/ 2491023 h 3115538"/>
                <a:gd name="connsiteX18" fmla="*/ 860874 w 3166946"/>
                <a:gd name="connsiteY18" fmla="*/ 2437497 h 3115538"/>
                <a:gd name="connsiteX19" fmla="*/ 869795 w 3166946"/>
                <a:gd name="connsiteY19" fmla="*/ 2392892 h 3115538"/>
                <a:gd name="connsiteX20" fmla="*/ 874256 w 3166946"/>
                <a:gd name="connsiteY20" fmla="*/ 1995909 h 3115538"/>
                <a:gd name="connsiteX21" fmla="*/ 887637 w 3166946"/>
                <a:gd name="connsiteY21" fmla="*/ 1924541 h 3115538"/>
                <a:gd name="connsiteX22" fmla="*/ 896558 w 3166946"/>
                <a:gd name="connsiteY22" fmla="*/ 1857634 h 3115538"/>
                <a:gd name="connsiteX23" fmla="*/ 909939 w 3166946"/>
                <a:gd name="connsiteY23" fmla="*/ 1772884 h 3115538"/>
                <a:gd name="connsiteX24" fmla="*/ 914400 w 3166946"/>
                <a:gd name="connsiteY24" fmla="*/ 1728279 h 3115538"/>
                <a:gd name="connsiteX25" fmla="*/ 945623 w 3166946"/>
                <a:gd name="connsiteY25" fmla="*/ 1634609 h 3115538"/>
                <a:gd name="connsiteX26" fmla="*/ 959005 w 3166946"/>
                <a:gd name="connsiteY26" fmla="*/ 1576623 h 3115538"/>
                <a:gd name="connsiteX27" fmla="*/ 994689 w 3166946"/>
                <a:gd name="connsiteY27" fmla="*/ 1460650 h 3115538"/>
                <a:gd name="connsiteX28" fmla="*/ 1016991 w 3166946"/>
                <a:gd name="connsiteY28" fmla="*/ 1366980 h 3115538"/>
                <a:gd name="connsiteX29" fmla="*/ 1101740 w 3166946"/>
                <a:gd name="connsiteY29" fmla="*/ 1184100 h 3115538"/>
                <a:gd name="connsiteX30" fmla="*/ 1119582 w 3166946"/>
                <a:gd name="connsiteY30" fmla="*/ 1139495 h 3115538"/>
                <a:gd name="connsiteX31" fmla="*/ 1141885 w 3166946"/>
                <a:gd name="connsiteY31" fmla="*/ 1094890 h 3115538"/>
                <a:gd name="connsiteX32" fmla="*/ 1182029 w 3166946"/>
                <a:gd name="connsiteY32" fmla="*/ 996759 h 3115538"/>
                <a:gd name="connsiteX33" fmla="*/ 1195411 w 3166946"/>
                <a:gd name="connsiteY33" fmla="*/ 956615 h 3115538"/>
                <a:gd name="connsiteX34" fmla="*/ 1208792 w 3166946"/>
                <a:gd name="connsiteY34" fmla="*/ 938773 h 3115538"/>
                <a:gd name="connsiteX35" fmla="*/ 1248936 w 3166946"/>
                <a:gd name="connsiteY35" fmla="*/ 840642 h 3115538"/>
                <a:gd name="connsiteX36" fmla="*/ 1257857 w 3166946"/>
                <a:gd name="connsiteY36" fmla="*/ 804958 h 3115538"/>
                <a:gd name="connsiteX37" fmla="*/ 1271239 w 3166946"/>
                <a:gd name="connsiteY37" fmla="*/ 778195 h 3115538"/>
                <a:gd name="connsiteX38" fmla="*/ 1298002 w 3166946"/>
                <a:gd name="connsiteY38" fmla="*/ 688986 h 3115538"/>
                <a:gd name="connsiteX39" fmla="*/ 1306923 w 3166946"/>
                <a:gd name="connsiteY39" fmla="*/ 671144 h 3115538"/>
                <a:gd name="connsiteX40" fmla="*/ 1315844 w 3166946"/>
                <a:gd name="connsiteY40" fmla="*/ 644381 h 3115538"/>
                <a:gd name="connsiteX41" fmla="*/ 1315844 w 3166946"/>
                <a:gd name="connsiteY41" fmla="*/ 425817 h 3115538"/>
                <a:gd name="connsiteX42" fmla="*/ 1298002 w 3166946"/>
                <a:gd name="connsiteY42" fmla="*/ 381212 h 3115538"/>
                <a:gd name="connsiteX43" fmla="*/ 1289081 w 3166946"/>
                <a:gd name="connsiteY43" fmla="*/ 354449 h 3115538"/>
                <a:gd name="connsiteX44" fmla="*/ 1271239 w 3166946"/>
                <a:gd name="connsiteY44" fmla="*/ 300923 h 3115538"/>
                <a:gd name="connsiteX45" fmla="*/ 1257857 w 3166946"/>
                <a:gd name="connsiteY45" fmla="*/ 260779 h 3115538"/>
                <a:gd name="connsiteX46" fmla="*/ 1244476 w 3166946"/>
                <a:gd name="connsiteY46" fmla="*/ 193872 h 3115538"/>
                <a:gd name="connsiteX47" fmla="*/ 1217713 w 3166946"/>
                <a:gd name="connsiteY47" fmla="*/ 131425 h 3115538"/>
                <a:gd name="connsiteX48" fmla="*/ 1204332 w 3166946"/>
                <a:gd name="connsiteY48" fmla="*/ 64517 h 3115538"/>
                <a:gd name="connsiteX49" fmla="*/ 1213253 w 3166946"/>
                <a:gd name="connsiteY49" fmla="*/ 2071 h 3115538"/>
                <a:gd name="connsiteX50" fmla="*/ 1244476 w 3166946"/>
                <a:gd name="connsiteY50" fmla="*/ 19913 h 3115538"/>
                <a:gd name="connsiteX51" fmla="*/ 1271239 w 3166946"/>
                <a:gd name="connsiteY51" fmla="*/ 68978 h 3115538"/>
                <a:gd name="connsiteX52" fmla="*/ 1289081 w 3166946"/>
                <a:gd name="connsiteY52" fmla="*/ 104662 h 3115538"/>
                <a:gd name="connsiteX53" fmla="*/ 1311383 w 3166946"/>
                <a:gd name="connsiteY53" fmla="*/ 153727 h 3115538"/>
                <a:gd name="connsiteX54" fmla="*/ 1338146 w 3166946"/>
                <a:gd name="connsiteY54" fmla="*/ 207253 h 3115538"/>
                <a:gd name="connsiteX55" fmla="*/ 1360449 w 3166946"/>
                <a:gd name="connsiteY55" fmla="*/ 287542 h 3115538"/>
                <a:gd name="connsiteX56" fmla="*/ 1360449 w 3166946"/>
                <a:gd name="connsiteY56" fmla="*/ 287542 h 3115538"/>
                <a:gd name="connsiteX57" fmla="*/ 1387212 w 3166946"/>
                <a:gd name="connsiteY57" fmla="*/ 394594 h 3115538"/>
                <a:gd name="connsiteX58" fmla="*/ 1400593 w 3166946"/>
                <a:gd name="connsiteY58" fmla="*/ 452580 h 3115538"/>
                <a:gd name="connsiteX59" fmla="*/ 1396133 w 3166946"/>
                <a:gd name="connsiteY59" fmla="*/ 1099351 h 3115538"/>
                <a:gd name="connsiteX60" fmla="*/ 1391672 w 3166946"/>
                <a:gd name="connsiteY60" fmla="*/ 1135035 h 3115538"/>
                <a:gd name="connsiteX61" fmla="*/ 1378291 w 3166946"/>
                <a:gd name="connsiteY61" fmla="*/ 1197481 h 3115538"/>
                <a:gd name="connsiteX62" fmla="*/ 1364909 w 3166946"/>
                <a:gd name="connsiteY62" fmla="*/ 1295612 h 3115538"/>
                <a:gd name="connsiteX63" fmla="*/ 1347067 w 3166946"/>
                <a:gd name="connsiteY63" fmla="*/ 1344677 h 3115538"/>
                <a:gd name="connsiteX64" fmla="*/ 1329225 w 3166946"/>
                <a:gd name="connsiteY64" fmla="*/ 1402664 h 3115538"/>
                <a:gd name="connsiteX65" fmla="*/ 1311383 w 3166946"/>
                <a:gd name="connsiteY65" fmla="*/ 1465111 h 3115538"/>
                <a:gd name="connsiteX66" fmla="*/ 1298002 w 3166946"/>
                <a:gd name="connsiteY66" fmla="*/ 1532018 h 3115538"/>
                <a:gd name="connsiteX67" fmla="*/ 1275699 w 3166946"/>
                <a:gd name="connsiteY67" fmla="*/ 1607846 h 3115538"/>
                <a:gd name="connsiteX68" fmla="*/ 1257857 w 3166946"/>
                <a:gd name="connsiteY68" fmla="*/ 1692595 h 3115538"/>
                <a:gd name="connsiteX69" fmla="*/ 1248936 w 3166946"/>
                <a:gd name="connsiteY69" fmla="*/ 2116342 h 3115538"/>
                <a:gd name="connsiteX70" fmla="*/ 1248936 w 3166946"/>
                <a:gd name="connsiteY70" fmla="*/ 2227854 h 3115538"/>
                <a:gd name="connsiteX71" fmla="*/ 1271239 w 3166946"/>
                <a:gd name="connsiteY71" fmla="*/ 2285840 h 3115538"/>
                <a:gd name="connsiteX72" fmla="*/ 1280160 w 3166946"/>
                <a:gd name="connsiteY72" fmla="*/ 2299222 h 3115538"/>
                <a:gd name="connsiteX73" fmla="*/ 1298002 w 3166946"/>
                <a:gd name="connsiteY73" fmla="*/ 2334906 h 3115538"/>
                <a:gd name="connsiteX74" fmla="*/ 1329225 w 3166946"/>
                <a:gd name="connsiteY74" fmla="*/ 2379511 h 3115538"/>
                <a:gd name="connsiteX75" fmla="*/ 1360449 w 3166946"/>
                <a:gd name="connsiteY75" fmla="*/ 2424115 h 3115538"/>
                <a:gd name="connsiteX76" fmla="*/ 1391672 w 3166946"/>
                <a:gd name="connsiteY76" fmla="*/ 2455339 h 3115538"/>
                <a:gd name="connsiteX77" fmla="*/ 1405054 w 3166946"/>
                <a:gd name="connsiteY77" fmla="*/ 2468720 h 3115538"/>
                <a:gd name="connsiteX78" fmla="*/ 1422896 w 3166946"/>
                <a:gd name="connsiteY78" fmla="*/ 2495483 h 3115538"/>
                <a:gd name="connsiteX79" fmla="*/ 1463040 w 3166946"/>
                <a:gd name="connsiteY79" fmla="*/ 2531167 h 3115538"/>
                <a:gd name="connsiteX80" fmla="*/ 1476421 w 3166946"/>
                <a:gd name="connsiteY80" fmla="*/ 2549009 h 3115538"/>
                <a:gd name="connsiteX81" fmla="*/ 1494263 w 3166946"/>
                <a:gd name="connsiteY81" fmla="*/ 2562391 h 3115538"/>
                <a:gd name="connsiteX82" fmla="*/ 1543329 w 3166946"/>
                <a:gd name="connsiteY82" fmla="*/ 2620377 h 3115538"/>
                <a:gd name="connsiteX83" fmla="*/ 1579013 w 3166946"/>
                <a:gd name="connsiteY83" fmla="*/ 2651600 h 3115538"/>
                <a:gd name="connsiteX84" fmla="*/ 1619157 w 3166946"/>
                <a:gd name="connsiteY84" fmla="*/ 2687284 h 3115538"/>
                <a:gd name="connsiteX85" fmla="*/ 1703906 w 3166946"/>
                <a:gd name="connsiteY85" fmla="*/ 2736350 h 3115538"/>
                <a:gd name="connsiteX86" fmla="*/ 1752972 w 3166946"/>
                <a:gd name="connsiteY86" fmla="*/ 2763113 h 3115538"/>
                <a:gd name="connsiteX87" fmla="*/ 1779735 w 3166946"/>
                <a:gd name="connsiteY87" fmla="*/ 2767573 h 3115538"/>
                <a:gd name="connsiteX88" fmla="*/ 1793116 w 3166946"/>
                <a:gd name="connsiteY88" fmla="*/ 2776494 h 3115538"/>
                <a:gd name="connsiteX89" fmla="*/ 1846642 w 3166946"/>
                <a:gd name="connsiteY89" fmla="*/ 2789875 h 3115538"/>
                <a:gd name="connsiteX90" fmla="*/ 1868944 w 3166946"/>
                <a:gd name="connsiteY90" fmla="*/ 2803257 h 3115538"/>
                <a:gd name="connsiteX91" fmla="*/ 1882326 w 3166946"/>
                <a:gd name="connsiteY91" fmla="*/ 2812178 h 3115538"/>
                <a:gd name="connsiteX92" fmla="*/ 1918010 w 3166946"/>
                <a:gd name="connsiteY92" fmla="*/ 2830020 h 3115538"/>
                <a:gd name="connsiteX93" fmla="*/ 1931391 w 3166946"/>
                <a:gd name="connsiteY93" fmla="*/ 2838941 h 3115538"/>
                <a:gd name="connsiteX94" fmla="*/ 1971536 w 3166946"/>
                <a:gd name="connsiteY94" fmla="*/ 2852322 h 3115538"/>
                <a:gd name="connsiteX95" fmla="*/ 2016140 w 3166946"/>
                <a:gd name="connsiteY95" fmla="*/ 2874625 h 3115538"/>
                <a:gd name="connsiteX96" fmla="*/ 2029522 w 3166946"/>
                <a:gd name="connsiteY96" fmla="*/ 2879085 h 3115538"/>
                <a:gd name="connsiteX97" fmla="*/ 2074127 w 3166946"/>
                <a:gd name="connsiteY97" fmla="*/ 2901388 h 3115538"/>
                <a:gd name="connsiteX98" fmla="*/ 2087508 w 3166946"/>
                <a:gd name="connsiteY98" fmla="*/ 2905848 h 3115538"/>
                <a:gd name="connsiteX99" fmla="*/ 2109811 w 3166946"/>
                <a:gd name="connsiteY99" fmla="*/ 2919230 h 3115538"/>
                <a:gd name="connsiteX100" fmla="*/ 2123192 w 3166946"/>
                <a:gd name="connsiteY100" fmla="*/ 2923690 h 3115538"/>
                <a:gd name="connsiteX101" fmla="*/ 2141034 w 3166946"/>
                <a:gd name="connsiteY101" fmla="*/ 2932611 h 3115538"/>
                <a:gd name="connsiteX102" fmla="*/ 2154416 w 3166946"/>
                <a:gd name="connsiteY102" fmla="*/ 2937072 h 3115538"/>
                <a:gd name="connsiteX103" fmla="*/ 2190099 w 3166946"/>
                <a:gd name="connsiteY103" fmla="*/ 2950453 h 3115538"/>
                <a:gd name="connsiteX104" fmla="*/ 2230244 w 3166946"/>
                <a:gd name="connsiteY104" fmla="*/ 2968295 h 3115538"/>
                <a:gd name="connsiteX105" fmla="*/ 2243625 w 3166946"/>
                <a:gd name="connsiteY105" fmla="*/ 2972755 h 3115538"/>
                <a:gd name="connsiteX106" fmla="*/ 2261467 w 3166946"/>
                <a:gd name="connsiteY106" fmla="*/ 2981676 h 3115538"/>
                <a:gd name="connsiteX107" fmla="*/ 2310533 w 3166946"/>
                <a:gd name="connsiteY107" fmla="*/ 2995058 h 3115538"/>
                <a:gd name="connsiteX108" fmla="*/ 2341756 w 3166946"/>
                <a:gd name="connsiteY108" fmla="*/ 2999518 h 3115538"/>
                <a:gd name="connsiteX109" fmla="*/ 2359598 w 3166946"/>
                <a:gd name="connsiteY109" fmla="*/ 3003979 h 3115538"/>
                <a:gd name="connsiteX110" fmla="*/ 2399742 w 3166946"/>
                <a:gd name="connsiteY110" fmla="*/ 3012900 h 3115538"/>
                <a:gd name="connsiteX111" fmla="*/ 2493413 w 3166946"/>
                <a:gd name="connsiteY111" fmla="*/ 3026281 h 3115538"/>
                <a:gd name="connsiteX112" fmla="*/ 2564780 w 3166946"/>
                <a:gd name="connsiteY112" fmla="*/ 3039663 h 3115538"/>
                <a:gd name="connsiteX113" fmla="*/ 2591543 w 3166946"/>
                <a:gd name="connsiteY113" fmla="*/ 3044123 h 3115538"/>
                <a:gd name="connsiteX114" fmla="*/ 2609385 w 3166946"/>
                <a:gd name="connsiteY114" fmla="*/ 3048584 h 3115538"/>
                <a:gd name="connsiteX115" fmla="*/ 2649530 w 3166946"/>
                <a:gd name="connsiteY115" fmla="*/ 3053044 h 3115538"/>
                <a:gd name="connsiteX116" fmla="*/ 2667372 w 3166946"/>
                <a:gd name="connsiteY116" fmla="*/ 3057505 h 3115538"/>
                <a:gd name="connsiteX117" fmla="*/ 2716437 w 3166946"/>
                <a:gd name="connsiteY117" fmla="*/ 3075347 h 3115538"/>
                <a:gd name="connsiteX118" fmla="*/ 2805647 w 3166946"/>
                <a:gd name="connsiteY118" fmla="*/ 3088728 h 3115538"/>
                <a:gd name="connsiteX119" fmla="*/ 2917159 w 3166946"/>
                <a:gd name="connsiteY119" fmla="*/ 3102110 h 3115538"/>
                <a:gd name="connsiteX120" fmla="*/ 3166946 w 3166946"/>
                <a:gd name="connsiteY120" fmla="*/ 3106570 h 3115538"/>
                <a:gd name="connsiteX0" fmla="*/ 0 w 3166946"/>
                <a:gd name="connsiteY0" fmla="*/ 3115491 h 3115538"/>
                <a:gd name="connsiteX1" fmla="*/ 147196 w 3166946"/>
                <a:gd name="connsiteY1" fmla="*/ 3106570 h 3115538"/>
                <a:gd name="connsiteX2" fmla="*/ 249787 w 3166946"/>
                <a:gd name="connsiteY2" fmla="*/ 3106570 h 3115538"/>
                <a:gd name="connsiteX3" fmla="*/ 343457 w 3166946"/>
                <a:gd name="connsiteY3" fmla="*/ 3097649 h 3115538"/>
                <a:gd name="connsiteX4" fmla="*/ 428207 w 3166946"/>
                <a:gd name="connsiteY4" fmla="*/ 3102110 h 3115538"/>
                <a:gd name="connsiteX5" fmla="*/ 535259 w 3166946"/>
                <a:gd name="connsiteY5" fmla="*/ 3097649 h 3115538"/>
                <a:gd name="connsiteX6" fmla="*/ 593245 w 3166946"/>
                <a:gd name="connsiteY6" fmla="*/ 3115491 h 3115538"/>
                <a:gd name="connsiteX7" fmla="*/ 646771 w 3166946"/>
                <a:gd name="connsiteY7" fmla="*/ 3102110 h 3115538"/>
                <a:gd name="connsiteX8" fmla="*/ 700296 w 3166946"/>
                <a:gd name="connsiteY8" fmla="*/ 3079807 h 3115538"/>
                <a:gd name="connsiteX9" fmla="*/ 767204 w 3166946"/>
                <a:gd name="connsiteY9" fmla="*/ 3017360 h 3115538"/>
                <a:gd name="connsiteX10" fmla="*/ 793967 w 3166946"/>
                <a:gd name="connsiteY10" fmla="*/ 2928151 h 3115538"/>
                <a:gd name="connsiteX11" fmla="*/ 802888 w 3166946"/>
                <a:gd name="connsiteY11" fmla="*/ 2870164 h 3115538"/>
                <a:gd name="connsiteX12" fmla="*/ 807348 w 3166946"/>
                <a:gd name="connsiteY12" fmla="*/ 2821099 h 3115538"/>
                <a:gd name="connsiteX13" fmla="*/ 820730 w 3166946"/>
                <a:gd name="connsiteY13" fmla="*/ 2754192 h 3115538"/>
                <a:gd name="connsiteX14" fmla="*/ 838572 w 3166946"/>
                <a:gd name="connsiteY14" fmla="*/ 2638219 h 3115538"/>
                <a:gd name="connsiteX15" fmla="*/ 847493 w 3166946"/>
                <a:gd name="connsiteY15" fmla="*/ 2540088 h 3115538"/>
                <a:gd name="connsiteX16" fmla="*/ 856414 w 3166946"/>
                <a:gd name="connsiteY16" fmla="*/ 2491023 h 3115538"/>
                <a:gd name="connsiteX17" fmla="*/ 860874 w 3166946"/>
                <a:gd name="connsiteY17" fmla="*/ 2437497 h 3115538"/>
                <a:gd name="connsiteX18" fmla="*/ 869795 w 3166946"/>
                <a:gd name="connsiteY18" fmla="*/ 2392892 h 3115538"/>
                <a:gd name="connsiteX19" fmla="*/ 874256 w 3166946"/>
                <a:gd name="connsiteY19" fmla="*/ 1995909 h 3115538"/>
                <a:gd name="connsiteX20" fmla="*/ 887637 w 3166946"/>
                <a:gd name="connsiteY20" fmla="*/ 1924541 h 3115538"/>
                <a:gd name="connsiteX21" fmla="*/ 896558 w 3166946"/>
                <a:gd name="connsiteY21" fmla="*/ 1857634 h 3115538"/>
                <a:gd name="connsiteX22" fmla="*/ 909939 w 3166946"/>
                <a:gd name="connsiteY22" fmla="*/ 1772884 h 3115538"/>
                <a:gd name="connsiteX23" fmla="*/ 914400 w 3166946"/>
                <a:gd name="connsiteY23" fmla="*/ 1728279 h 3115538"/>
                <a:gd name="connsiteX24" fmla="*/ 945623 w 3166946"/>
                <a:gd name="connsiteY24" fmla="*/ 1634609 h 3115538"/>
                <a:gd name="connsiteX25" fmla="*/ 959005 w 3166946"/>
                <a:gd name="connsiteY25" fmla="*/ 1576623 h 3115538"/>
                <a:gd name="connsiteX26" fmla="*/ 994689 w 3166946"/>
                <a:gd name="connsiteY26" fmla="*/ 1460650 h 3115538"/>
                <a:gd name="connsiteX27" fmla="*/ 1016991 w 3166946"/>
                <a:gd name="connsiteY27" fmla="*/ 1366980 h 3115538"/>
                <a:gd name="connsiteX28" fmla="*/ 1101740 w 3166946"/>
                <a:gd name="connsiteY28" fmla="*/ 1184100 h 3115538"/>
                <a:gd name="connsiteX29" fmla="*/ 1119582 w 3166946"/>
                <a:gd name="connsiteY29" fmla="*/ 1139495 h 3115538"/>
                <a:gd name="connsiteX30" fmla="*/ 1141885 w 3166946"/>
                <a:gd name="connsiteY30" fmla="*/ 1094890 h 3115538"/>
                <a:gd name="connsiteX31" fmla="*/ 1182029 w 3166946"/>
                <a:gd name="connsiteY31" fmla="*/ 996759 h 3115538"/>
                <a:gd name="connsiteX32" fmla="*/ 1195411 w 3166946"/>
                <a:gd name="connsiteY32" fmla="*/ 956615 h 3115538"/>
                <a:gd name="connsiteX33" fmla="*/ 1208792 w 3166946"/>
                <a:gd name="connsiteY33" fmla="*/ 938773 h 3115538"/>
                <a:gd name="connsiteX34" fmla="*/ 1248936 w 3166946"/>
                <a:gd name="connsiteY34" fmla="*/ 840642 h 3115538"/>
                <a:gd name="connsiteX35" fmla="*/ 1257857 w 3166946"/>
                <a:gd name="connsiteY35" fmla="*/ 804958 h 3115538"/>
                <a:gd name="connsiteX36" fmla="*/ 1271239 w 3166946"/>
                <a:gd name="connsiteY36" fmla="*/ 778195 h 3115538"/>
                <a:gd name="connsiteX37" fmla="*/ 1298002 w 3166946"/>
                <a:gd name="connsiteY37" fmla="*/ 688986 h 3115538"/>
                <a:gd name="connsiteX38" fmla="*/ 1306923 w 3166946"/>
                <a:gd name="connsiteY38" fmla="*/ 671144 h 3115538"/>
                <a:gd name="connsiteX39" fmla="*/ 1315844 w 3166946"/>
                <a:gd name="connsiteY39" fmla="*/ 644381 h 3115538"/>
                <a:gd name="connsiteX40" fmla="*/ 1315844 w 3166946"/>
                <a:gd name="connsiteY40" fmla="*/ 425817 h 3115538"/>
                <a:gd name="connsiteX41" fmla="*/ 1298002 w 3166946"/>
                <a:gd name="connsiteY41" fmla="*/ 381212 h 3115538"/>
                <a:gd name="connsiteX42" fmla="*/ 1289081 w 3166946"/>
                <a:gd name="connsiteY42" fmla="*/ 354449 h 3115538"/>
                <a:gd name="connsiteX43" fmla="*/ 1271239 w 3166946"/>
                <a:gd name="connsiteY43" fmla="*/ 300923 h 3115538"/>
                <a:gd name="connsiteX44" fmla="*/ 1257857 w 3166946"/>
                <a:gd name="connsiteY44" fmla="*/ 260779 h 3115538"/>
                <a:gd name="connsiteX45" fmla="*/ 1244476 w 3166946"/>
                <a:gd name="connsiteY45" fmla="*/ 193872 h 3115538"/>
                <a:gd name="connsiteX46" fmla="*/ 1217713 w 3166946"/>
                <a:gd name="connsiteY46" fmla="*/ 131425 h 3115538"/>
                <a:gd name="connsiteX47" fmla="*/ 1204332 w 3166946"/>
                <a:gd name="connsiteY47" fmla="*/ 64517 h 3115538"/>
                <a:gd name="connsiteX48" fmla="*/ 1213253 w 3166946"/>
                <a:gd name="connsiteY48" fmla="*/ 2071 h 3115538"/>
                <a:gd name="connsiteX49" fmla="*/ 1244476 w 3166946"/>
                <a:gd name="connsiteY49" fmla="*/ 19913 h 3115538"/>
                <a:gd name="connsiteX50" fmla="*/ 1271239 w 3166946"/>
                <a:gd name="connsiteY50" fmla="*/ 68978 h 3115538"/>
                <a:gd name="connsiteX51" fmla="*/ 1289081 w 3166946"/>
                <a:gd name="connsiteY51" fmla="*/ 104662 h 3115538"/>
                <a:gd name="connsiteX52" fmla="*/ 1311383 w 3166946"/>
                <a:gd name="connsiteY52" fmla="*/ 153727 h 3115538"/>
                <a:gd name="connsiteX53" fmla="*/ 1338146 w 3166946"/>
                <a:gd name="connsiteY53" fmla="*/ 207253 h 3115538"/>
                <a:gd name="connsiteX54" fmla="*/ 1360449 w 3166946"/>
                <a:gd name="connsiteY54" fmla="*/ 287542 h 3115538"/>
                <a:gd name="connsiteX55" fmla="*/ 1360449 w 3166946"/>
                <a:gd name="connsiteY55" fmla="*/ 287542 h 3115538"/>
                <a:gd name="connsiteX56" fmla="*/ 1387212 w 3166946"/>
                <a:gd name="connsiteY56" fmla="*/ 394594 h 3115538"/>
                <a:gd name="connsiteX57" fmla="*/ 1400593 w 3166946"/>
                <a:gd name="connsiteY57" fmla="*/ 452580 h 3115538"/>
                <a:gd name="connsiteX58" fmla="*/ 1396133 w 3166946"/>
                <a:gd name="connsiteY58" fmla="*/ 1099351 h 3115538"/>
                <a:gd name="connsiteX59" fmla="*/ 1391672 w 3166946"/>
                <a:gd name="connsiteY59" fmla="*/ 1135035 h 3115538"/>
                <a:gd name="connsiteX60" fmla="*/ 1378291 w 3166946"/>
                <a:gd name="connsiteY60" fmla="*/ 1197481 h 3115538"/>
                <a:gd name="connsiteX61" fmla="*/ 1364909 w 3166946"/>
                <a:gd name="connsiteY61" fmla="*/ 1295612 h 3115538"/>
                <a:gd name="connsiteX62" fmla="*/ 1347067 w 3166946"/>
                <a:gd name="connsiteY62" fmla="*/ 1344677 h 3115538"/>
                <a:gd name="connsiteX63" fmla="*/ 1329225 w 3166946"/>
                <a:gd name="connsiteY63" fmla="*/ 1402664 h 3115538"/>
                <a:gd name="connsiteX64" fmla="*/ 1311383 w 3166946"/>
                <a:gd name="connsiteY64" fmla="*/ 1465111 h 3115538"/>
                <a:gd name="connsiteX65" fmla="*/ 1298002 w 3166946"/>
                <a:gd name="connsiteY65" fmla="*/ 1532018 h 3115538"/>
                <a:gd name="connsiteX66" fmla="*/ 1275699 w 3166946"/>
                <a:gd name="connsiteY66" fmla="*/ 1607846 h 3115538"/>
                <a:gd name="connsiteX67" fmla="*/ 1257857 w 3166946"/>
                <a:gd name="connsiteY67" fmla="*/ 1692595 h 3115538"/>
                <a:gd name="connsiteX68" fmla="*/ 1248936 w 3166946"/>
                <a:gd name="connsiteY68" fmla="*/ 2116342 h 3115538"/>
                <a:gd name="connsiteX69" fmla="*/ 1248936 w 3166946"/>
                <a:gd name="connsiteY69" fmla="*/ 2227854 h 3115538"/>
                <a:gd name="connsiteX70" fmla="*/ 1271239 w 3166946"/>
                <a:gd name="connsiteY70" fmla="*/ 2285840 h 3115538"/>
                <a:gd name="connsiteX71" fmla="*/ 1280160 w 3166946"/>
                <a:gd name="connsiteY71" fmla="*/ 2299222 h 3115538"/>
                <a:gd name="connsiteX72" fmla="*/ 1298002 w 3166946"/>
                <a:gd name="connsiteY72" fmla="*/ 2334906 h 3115538"/>
                <a:gd name="connsiteX73" fmla="*/ 1329225 w 3166946"/>
                <a:gd name="connsiteY73" fmla="*/ 2379511 h 3115538"/>
                <a:gd name="connsiteX74" fmla="*/ 1360449 w 3166946"/>
                <a:gd name="connsiteY74" fmla="*/ 2424115 h 3115538"/>
                <a:gd name="connsiteX75" fmla="*/ 1391672 w 3166946"/>
                <a:gd name="connsiteY75" fmla="*/ 2455339 h 3115538"/>
                <a:gd name="connsiteX76" fmla="*/ 1405054 w 3166946"/>
                <a:gd name="connsiteY76" fmla="*/ 2468720 h 3115538"/>
                <a:gd name="connsiteX77" fmla="*/ 1422896 w 3166946"/>
                <a:gd name="connsiteY77" fmla="*/ 2495483 h 3115538"/>
                <a:gd name="connsiteX78" fmla="*/ 1463040 w 3166946"/>
                <a:gd name="connsiteY78" fmla="*/ 2531167 h 3115538"/>
                <a:gd name="connsiteX79" fmla="*/ 1476421 w 3166946"/>
                <a:gd name="connsiteY79" fmla="*/ 2549009 h 3115538"/>
                <a:gd name="connsiteX80" fmla="*/ 1494263 w 3166946"/>
                <a:gd name="connsiteY80" fmla="*/ 2562391 h 3115538"/>
                <a:gd name="connsiteX81" fmla="*/ 1543329 w 3166946"/>
                <a:gd name="connsiteY81" fmla="*/ 2620377 h 3115538"/>
                <a:gd name="connsiteX82" fmla="*/ 1579013 w 3166946"/>
                <a:gd name="connsiteY82" fmla="*/ 2651600 h 3115538"/>
                <a:gd name="connsiteX83" fmla="*/ 1619157 w 3166946"/>
                <a:gd name="connsiteY83" fmla="*/ 2687284 h 3115538"/>
                <a:gd name="connsiteX84" fmla="*/ 1703906 w 3166946"/>
                <a:gd name="connsiteY84" fmla="*/ 2736350 h 3115538"/>
                <a:gd name="connsiteX85" fmla="*/ 1752972 w 3166946"/>
                <a:gd name="connsiteY85" fmla="*/ 2763113 h 3115538"/>
                <a:gd name="connsiteX86" fmla="*/ 1779735 w 3166946"/>
                <a:gd name="connsiteY86" fmla="*/ 2767573 h 3115538"/>
                <a:gd name="connsiteX87" fmla="*/ 1793116 w 3166946"/>
                <a:gd name="connsiteY87" fmla="*/ 2776494 h 3115538"/>
                <a:gd name="connsiteX88" fmla="*/ 1846642 w 3166946"/>
                <a:gd name="connsiteY88" fmla="*/ 2789875 h 3115538"/>
                <a:gd name="connsiteX89" fmla="*/ 1868944 w 3166946"/>
                <a:gd name="connsiteY89" fmla="*/ 2803257 h 3115538"/>
                <a:gd name="connsiteX90" fmla="*/ 1882326 w 3166946"/>
                <a:gd name="connsiteY90" fmla="*/ 2812178 h 3115538"/>
                <a:gd name="connsiteX91" fmla="*/ 1918010 w 3166946"/>
                <a:gd name="connsiteY91" fmla="*/ 2830020 h 3115538"/>
                <a:gd name="connsiteX92" fmla="*/ 1931391 w 3166946"/>
                <a:gd name="connsiteY92" fmla="*/ 2838941 h 3115538"/>
                <a:gd name="connsiteX93" fmla="*/ 1971536 w 3166946"/>
                <a:gd name="connsiteY93" fmla="*/ 2852322 h 3115538"/>
                <a:gd name="connsiteX94" fmla="*/ 2016140 w 3166946"/>
                <a:gd name="connsiteY94" fmla="*/ 2874625 h 3115538"/>
                <a:gd name="connsiteX95" fmla="*/ 2029522 w 3166946"/>
                <a:gd name="connsiteY95" fmla="*/ 2879085 h 3115538"/>
                <a:gd name="connsiteX96" fmla="*/ 2074127 w 3166946"/>
                <a:gd name="connsiteY96" fmla="*/ 2901388 h 3115538"/>
                <a:gd name="connsiteX97" fmla="*/ 2087508 w 3166946"/>
                <a:gd name="connsiteY97" fmla="*/ 2905848 h 3115538"/>
                <a:gd name="connsiteX98" fmla="*/ 2109811 w 3166946"/>
                <a:gd name="connsiteY98" fmla="*/ 2919230 h 3115538"/>
                <a:gd name="connsiteX99" fmla="*/ 2123192 w 3166946"/>
                <a:gd name="connsiteY99" fmla="*/ 2923690 h 3115538"/>
                <a:gd name="connsiteX100" fmla="*/ 2141034 w 3166946"/>
                <a:gd name="connsiteY100" fmla="*/ 2932611 h 3115538"/>
                <a:gd name="connsiteX101" fmla="*/ 2154416 w 3166946"/>
                <a:gd name="connsiteY101" fmla="*/ 2937072 h 3115538"/>
                <a:gd name="connsiteX102" fmla="*/ 2190099 w 3166946"/>
                <a:gd name="connsiteY102" fmla="*/ 2950453 h 3115538"/>
                <a:gd name="connsiteX103" fmla="*/ 2230244 w 3166946"/>
                <a:gd name="connsiteY103" fmla="*/ 2968295 h 3115538"/>
                <a:gd name="connsiteX104" fmla="*/ 2243625 w 3166946"/>
                <a:gd name="connsiteY104" fmla="*/ 2972755 h 3115538"/>
                <a:gd name="connsiteX105" fmla="*/ 2261467 w 3166946"/>
                <a:gd name="connsiteY105" fmla="*/ 2981676 h 3115538"/>
                <a:gd name="connsiteX106" fmla="*/ 2310533 w 3166946"/>
                <a:gd name="connsiteY106" fmla="*/ 2995058 h 3115538"/>
                <a:gd name="connsiteX107" fmla="*/ 2341756 w 3166946"/>
                <a:gd name="connsiteY107" fmla="*/ 2999518 h 3115538"/>
                <a:gd name="connsiteX108" fmla="*/ 2359598 w 3166946"/>
                <a:gd name="connsiteY108" fmla="*/ 3003979 h 3115538"/>
                <a:gd name="connsiteX109" fmla="*/ 2399742 w 3166946"/>
                <a:gd name="connsiteY109" fmla="*/ 3012900 h 3115538"/>
                <a:gd name="connsiteX110" fmla="*/ 2493413 w 3166946"/>
                <a:gd name="connsiteY110" fmla="*/ 3026281 h 3115538"/>
                <a:gd name="connsiteX111" fmla="*/ 2564780 w 3166946"/>
                <a:gd name="connsiteY111" fmla="*/ 3039663 h 3115538"/>
                <a:gd name="connsiteX112" fmla="*/ 2591543 w 3166946"/>
                <a:gd name="connsiteY112" fmla="*/ 3044123 h 3115538"/>
                <a:gd name="connsiteX113" fmla="*/ 2609385 w 3166946"/>
                <a:gd name="connsiteY113" fmla="*/ 3048584 h 3115538"/>
                <a:gd name="connsiteX114" fmla="*/ 2649530 w 3166946"/>
                <a:gd name="connsiteY114" fmla="*/ 3053044 h 3115538"/>
                <a:gd name="connsiteX115" fmla="*/ 2667372 w 3166946"/>
                <a:gd name="connsiteY115" fmla="*/ 3057505 h 3115538"/>
                <a:gd name="connsiteX116" fmla="*/ 2716437 w 3166946"/>
                <a:gd name="connsiteY116" fmla="*/ 3075347 h 3115538"/>
                <a:gd name="connsiteX117" fmla="*/ 2805647 w 3166946"/>
                <a:gd name="connsiteY117" fmla="*/ 3088728 h 3115538"/>
                <a:gd name="connsiteX118" fmla="*/ 2917159 w 3166946"/>
                <a:gd name="connsiteY118" fmla="*/ 3102110 h 3115538"/>
                <a:gd name="connsiteX119" fmla="*/ 3166946 w 3166946"/>
                <a:gd name="connsiteY119" fmla="*/ 3106570 h 3115538"/>
                <a:gd name="connsiteX0" fmla="*/ 0 w 3166946"/>
                <a:gd name="connsiteY0" fmla="*/ 3115491 h 3115538"/>
                <a:gd name="connsiteX1" fmla="*/ 147196 w 3166946"/>
                <a:gd name="connsiteY1" fmla="*/ 3106570 h 3115538"/>
                <a:gd name="connsiteX2" fmla="*/ 249787 w 3166946"/>
                <a:gd name="connsiteY2" fmla="*/ 3106570 h 3115538"/>
                <a:gd name="connsiteX3" fmla="*/ 343457 w 3166946"/>
                <a:gd name="connsiteY3" fmla="*/ 3097649 h 3115538"/>
                <a:gd name="connsiteX4" fmla="*/ 428207 w 3166946"/>
                <a:gd name="connsiteY4" fmla="*/ 3102110 h 3115538"/>
                <a:gd name="connsiteX5" fmla="*/ 535259 w 3166946"/>
                <a:gd name="connsiteY5" fmla="*/ 3097649 h 3115538"/>
                <a:gd name="connsiteX6" fmla="*/ 593245 w 3166946"/>
                <a:gd name="connsiteY6" fmla="*/ 3115491 h 3115538"/>
                <a:gd name="connsiteX7" fmla="*/ 646771 w 3166946"/>
                <a:gd name="connsiteY7" fmla="*/ 3102110 h 3115538"/>
                <a:gd name="connsiteX8" fmla="*/ 700296 w 3166946"/>
                <a:gd name="connsiteY8" fmla="*/ 3079807 h 3115538"/>
                <a:gd name="connsiteX9" fmla="*/ 767204 w 3166946"/>
                <a:gd name="connsiteY9" fmla="*/ 3017360 h 3115538"/>
                <a:gd name="connsiteX10" fmla="*/ 793967 w 3166946"/>
                <a:gd name="connsiteY10" fmla="*/ 2928151 h 3115538"/>
                <a:gd name="connsiteX11" fmla="*/ 802888 w 3166946"/>
                <a:gd name="connsiteY11" fmla="*/ 2870164 h 3115538"/>
                <a:gd name="connsiteX12" fmla="*/ 807348 w 3166946"/>
                <a:gd name="connsiteY12" fmla="*/ 2821099 h 3115538"/>
                <a:gd name="connsiteX13" fmla="*/ 820730 w 3166946"/>
                <a:gd name="connsiteY13" fmla="*/ 2754192 h 3115538"/>
                <a:gd name="connsiteX14" fmla="*/ 838572 w 3166946"/>
                <a:gd name="connsiteY14" fmla="*/ 2638219 h 3115538"/>
                <a:gd name="connsiteX15" fmla="*/ 847493 w 3166946"/>
                <a:gd name="connsiteY15" fmla="*/ 2540088 h 3115538"/>
                <a:gd name="connsiteX16" fmla="*/ 856414 w 3166946"/>
                <a:gd name="connsiteY16" fmla="*/ 2491023 h 3115538"/>
                <a:gd name="connsiteX17" fmla="*/ 869795 w 3166946"/>
                <a:gd name="connsiteY17" fmla="*/ 2392892 h 3115538"/>
                <a:gd name="connsiteX18" fmla="*/ 874256 w 3166946"/>
                <a:gd name="connsiteY18" fmla="*/ 1995909 h 3115538"/>
                <a:gd name="connsiteX19" fmla="*/ 887637 w 3166946"/>
                <a:gd name="connsiteY19" fmla="*/ 1924541 h 3115538"/>
                <a:gd name="connsiteX20" fmla="*/ 896558 w 3166946"/>
                <a:gd name="connsiteY20" fmla="*/ 1857634 h 3115538"/>
                <a:gd name="connsiteX21" fmla="*/ 909939 w 3166946"/>
                <a:gd name="connsiteY21" fmla="*/ 1772884 h 3115538"/>
                <a:gd name="connsiteX22" fmla="*/ 914400 w 3166946"/>
                <a:gd name="connsiteY22" fmla="*/ 1728279 h 3115538"/>
                <a:gd name="connsiteX23" fmla="*/ 945623 w 3166946"/>
                <a:gd name="connsiteY23" fmla="*/ 1634609 h 3115538"/>
                <a:gd name="connsiteX24" fmla="*/ 959005 w 3166946"/>
                <a:gd name="connsiteY24" fmla="*/ 1576623 h 3115538"/>
                <a:gd name="connsiteX25" fmla="*/ 994689 w 3166946"/>
                <a:gd name="connsiteY25" fmla="*/ 1460650 h 3115538"/>
                <a:gd name="connsiteX26" fmla="*/ 1016991 w 3166946"/>
                <a:gd name="connsiteY26" fmla="*/ 1366980 h 3115538"/>
                <a:gd name="connsiteX27" fmla="*/ 1101740 w 3166946"/>
                <a:gd name="connsiteY27" fmla="*/ 1184100 h 3115538"/>
                <a:gd name="connsiteX28" fmla="*/ 1119582 w 3166946"/>
                <a:gd name="connsiteY28" fmla="*/ 1139495 h 3115538"/>
                <a:gd name="connsiteX29" fmla="*/ 1141885 w 3166946"/>
                <a:gd name="connsiteY29" fmla="*/ 1094890 h 3115538"/>
                <a:gd name="connsiteX30" fmla="*/ 1182029 w 3166946"/>
                <a:gd name="connsiteY30" fmla="*/ 996759 h 3115538"/>
                <a:gd name="connsiteX31" fmla="*/ 1195411 w 3166946"/>
                <a:gd name="connsiteY31" fmla="*/ 956615 h 3115538"/>
                <a:gd name="connsiteX32" fmla="*/ 1208792 w 3166946"/>
                <a:gd name="connsiteY32" fmla="*/ 938773 h 3115538"/>
                <a:gd name="connsiteX33" fmla="*/ 1248936 w 3166946"/>
                <a:gd name="connsiteY33" fmla="*/ 840642 h 3115538"/>
                <a:gd name="connsiteX34" fmla="*/ 1257857 w 3166946"/>
                <a:gd name="connsiteY34" fmla="*/ 804958 h 3115538"/>
                <a:gd name="connsiteX35" fmla="*/ 1271239 w 3166946"/>
                <a:gd name="connsiteY35" fmla="*/ 778195 h 3115538"/>
                <a:gd name="connsiteX36" fmla="*/ 1298002 w 3166946"/>
                <a:gd name="connsiteY36" fmla="*/ 688986 h 3115538"/>
                <a:gd name="connsiteX37" fmla="*/ 1306923 w 3166946"/>
                <a:gd name="connsiteY37" fmla="*/ 671144 h 3115538"/>
                <a:gd name="connsiteX38" fmla="*/ 1315844 w 3166946"/>
                <a:gd name="connsiteY38" fmla="*/ 644381 h 3115538"/>
                <a:gd name="connsiteX39" fmla="*/ 1315844 w 3166946"/>
                <a:gd name="connsiteY39" fmla="*/ 425817 h 3115538"/>
                <a:gd name="connsiteX40" fmla="*/ 1298002 w 3166946"/>
                <a:gd name="connsiteY40" fmla="*/ 381212 h 3115538"/>
                <a:gd name="connsiteX41" fmla="*/ 1289081 w 3166946"/>
                <a:gd name="connsiteY41" fmla="*/ 354449 h 3115538"/>
                <a:gd name="connsiteX42" fmla="*/ 1271239 w 3166946"/>
                <a:gd name="connsiteY42" fmla="*/ 300923 h 3115538"/>
                <a:gd name="connsiteX43" fmla="*/ 1257857 w 3166946"/>
                <a:gd name="connsiteY43" fmla="*/ 260779 h 3115538"/>
                <a:gd name="connsiteX44" fmla="*/ 1244476 w 3166946"/>
                <a:gd name="connsiteY44" fmla="*/ 193872 h 3115538"/>
                <a:gd name="connsiteX45" fmla="*/ 1217713 w 3166946"/>
                <a:gd name="connsiteY45" fmla="*/ 131425 h 3115538"/>
                <a:gd name="connsiteX46" fmla="*/ 1204332 w 3166946"/>
                <a:gd name="connsiteY46" fmla="*/ 64517 h 3115538"/>
                <a:gd name="connsiteX47" fmla="*/ 1213253 w 3166946"/>
                <a:gd name="connsiteY47" fmla="*/ 2071 h 3115538"/>
                <a:gd name="connsiteX48" fmla="*/ 1244476 w 3166946"/>
                <a:gd name="connsiteY48" fmla="*/ 19913 h 3115538"/>
                <a:gd name="connsiteX49" fmla="*/ 1271239 w 3166946"/>
                <a:gd name="connsiteY49" fmla="*/ 68978 h 3115538"/>
                <a:gd name="connsiteX50" fmla="*/ 1289081 w 3166946"/>
                <a:gd name="connsiteY50" fmla="*/ 104662 h 3115538"/>
                <a:gd name="connsiteX51" fmla="*/ 1311383 w 3166946"/>
                <a:gd name="connsiteY51" fmla="*/ 153727 h 3115538"/>
                <a:gd name="connsiteX52" fmla="*/ 1338146 w 3166946"/>
                <a:gd name="connsiteY52" fmla="*/ 207253 h 3115538"/>
                <a:gd name="connsiteX53" fmla="*/ 1360449 w 3166946"/>
                <a:gd name="connsiteY53" fmla="*/ 287542 h 3115538"/>
                <a:gd name="connsiteX54" fmla="*/ 1360449 w 3166946"/>
                <a:gd name="connsiteY54" fmla="*/ 287542 h 3115538"/>
                <a:gd name="connsiteX55" fmla="*/ 1387212 w 3166946"/>
                <a:gd name="connsiteY55" fmla="*/ 394594 h 3115538"/>
                <a:gd name="connsiteX56" fmla="*/ 1400593 w 3166946"/>
                <a:gd name="connsiteY56" fmla="*/ 452580 h 3115538"/>
                <a:gd name="connsiteX57" fmla="*/ 1396133 w 3166946"/>
                <a:gd name="connsiteY57" fmla="*/ 1099351 h 3115538"/>
                <a:gd name="connsiteX58" fmla="*/ 1391672 w 3166946"/>
                <a:gd name="connsiteY58" fmla="*/ 1135035 h 3115538"/>
                <a:gd name="connsiteX59" fmla="*/ 1378291 w 3166946"/>
                <a:gd name="connsiteY59" fmla="*/ 1197481 h 3115538"/>
                <a:gd name="connsiteX60" fmla="*/ 1364909 w 3166946"/>
                <a:gd name="connsiteY60" fmla="*/ 1295612 h 3115538"/>
                <a:gd name="connsiteX61" fmla="*/ 1347067 w 3166946"/>
                <a:gd name="connsiteY61" fmla="*/ 1344677 h 3115538"/>
                <a:gd name="connsiteX62" fmla="*/ 1329225 w 3166946"/>
                <a:gd name="connsiteY62" fmla="*/ 1402664 h 3115538"/>
                <a:gd name="connsiteX63" fmla="*/ 1311383 w 3166946"/>
                <a:gd name="connsiteY63" fmla="*/ 1465111 h 3115538"/>
                <a:gd name="connsiteX64" fmla="*/ 1298002 w 3166946"/>
                <a:gd name="connsiteY64" fmla="*/ 1532018 h 3115538"/>
                <a:gd name="connsiteX65" fmla="*/ 1275699 w 3166946"/>
                <a:gd name="connsiteY65" fmla="*/ 1607846 h 3115538"/>
                <a:gd name="connsiteX66" fmla="*/ 1257857 w 3166946"/>
                <a:gd name="connsiteY66" fmla="*/ 1692595 h 3115538"/>
                <a:gd name="connsiteX67" fmla="*/ 1248936 w 3166946"/>
                <a:gd name="connsiteY67" fmla="*/ 2116342 h 3115538"/>
                <a:gd name="connsiteX68" fmla="*/ 1248936 w 3166946"/>
                <a:gd name="connsiteY68" fmla="*/ 2227854 h 3115538"/>
                <a:gd name="connsiteX69" fmla="*/ 1271239 w 3166946"/>
                <a:gd name="connsiteY69" fmla="*/ 2285840 h 3115538"/>
                <a:gd name="connsiteX70" fmla="*/ 1280160 w 3166946"/>
                <a:gd name="connsiteY70" fmla="*/ 2299222 h 3115538"/>
                <a:gd name="connsiteX71" fmla="*/ 1298002 w 3166946"/>
                <a:gd name="connsiteY71" fmla="*/ 2334906 h 3115538"/>
                <a:gd name="connsiteX72" fmla="*/ 1329225 w 3166946"/>
                <a:gd name="connsiteY72" fmla="*/ 2379511 h 3115538"/>
                <a:gd name="connsiteX73" fmla="*/ 1360449 w 3166946"/>
                <a:gd name="connsiteY73" fmla="*/ 2424115 h 3115538"/>
                <a:gd name="connsiteX74" fmla="*/ 1391672 w 3166946"/>
                <a:gd name="connsiteY74" fmla="*/ 2455339 h 3115538"/>
                <a:gd name="connsiteX75" fmla="*/ 1405054 w 3166946"/>
                <a:gd name="connsiteY75" fmla="*/ 2468720 h 3115538"/>
                <a:gd name="connsiteX76" fmla="*/ 1422896 w 3166946"/>
                <a:gd name="connsiteY76" fmla="*/ 2495483 h 3115538"/>
                <a:gd name="connsiteX77" fmla="*/ 1463040 w 3166946"/>
                <a:gd name="connsiteY77" fmla="*/ 2531167 h 3115538"/>
                <a:gd name="connsiteX78" fmla="*/ 1476421 w 3166946"/>
                <a:gd name="connsiteY78" fmla="*/ 2549009 h 3115538"/>
                <a:gd name="connsiteX79" fmla="*/ 1494263 w 3166946"/>
                <a:gd name="connsiteY79" fmla="*/ 2562391 h 3115538"/>
                <a:gd name="connsiteX80" fmla="*/ 1543329 w 3166946"/>
                <a:gd name="connsiteY80" fmla="*/ 2620377 h 3115538"/>
                <a:gd name="connsiteX81" fmla="*/ 1579013 w 3166946"/>
                <a:gd name="connsiteY81" fmla="*/ 2651600 h 3115538"/>
                <a:gd name="connsiteX82" fmla="*/ 1619157 w 3166946"/>
                <a:gd name="connsiteY82" fmla="*/ 2687284 h 3115538"/>
                <a:gd name="connsiteX83" fmla="*/ 1703906 w 3166946"/>
                <a:gd name="connsiteY83" fmla="*/ 2736350 h 3115538"/>
                <a:gd name="connsiteX84" fmla="*/ 1752972 w 3166946"/>
                <a:gd name="connsiteY84" fmla="*/ 2763113 h 3115538"/>
                <a:gd name="connsiteX85" fmla="*/ 1779735 w 3166946"/>
                <a:gd name="connsiteY85" fmla="*/ 2767573 h 3115538"/>
                <a:gd name="connsiteX86" fmla="*/ 1793116 w 3166946"/>
                <a:gd name="connsiteY86" fmla="*/ 2776494 h 3115538"/>
                <a:gd name="connsiteX87" fmla="*/ 1846642 w 3166946"/>
                <a:gd name="connsiteY87" fmla="*/ 2789875 h 3115538"/>
                <a:gd name="connsiteX88" fmla="*/ 1868944 w 3166946"/>
                <a:gd name="connsiteY88" fmla="*/ 2803257 h 3115538"/>
                <a:gd name="connsiteX89" fmla="*/ 1882326 w 3166946"/>
                <a:gd name="connsiteY89" fmla="*/ 2812178 h 3115538"/>
                <a:gd name="connsiteX90" fmla="*/ 1918010 w 3166946"/>
                <a:gd name="connsiteY90" fmla="*/ 2830020 h 3115538"/>
                <a:gd name="connsiteX91" fmla="*/ 1931391 w 3166946"/>
                <a:gd name="connsiteY91" fmla="*/ 2838941 h 3115538"/>
                <a:gd name="connsiteX92" fmla="*/ 1971536 w 3166946"/>
                <a:gd name="connsiteY92" fmla="*/ 2852322 h 3115538"/>
                <a:gd name="connsiteX93" fmla="*/ 2016140 w 3166946"/>
                <a:gd name="connsiteY93" fmla="*/ 2874625 h 3115538"/>
                <a:gd name="connsiteX94" fmla="*/ 2029522 w 3166946"/>
                <a:gd name="connsiteY94" fmla="*/ 2879085 h 3115538"/>
                <a:gd name="connsiteX95" fmla="*/ 2074127 w 3166946"/>
                <a:gd name="connsiteY95" fmla="*/ 2901388 h 3115538"/>
                <a:gd name="connsiteX96" fmla="*/ 2087508 w 3166946"/>
                <a:gd name="connsiteY96" fmla="*/ 2905848 h 3115538"/>
                <a:gd name="connsiteX97" fmla="*/ 2109811 w 3166946"/>
                <a:gd name="connsiteY97" fmla="*/ 2919230 h 3115538"/>
                <a:gd name="connsiteX98" fmla="*/ 2123192 w 3166946"/>
                <a:gd name="connsiteY98" fmla="*/ 2923690 h 3115538"/>
                <a:gd name="connsiteX99" fmla="*/ 2141034 w 3166946"/>
                <a:gd name="connsiteY99" fmla="*/ 2932611 h 3115538"/>
                <a:gd name="connsiteX100" fmla="*/ 2154416 w 3166946"/>
                <a:gd name="connsiteY100" fmla="*/ 2937072 h 3115538"/>
                <a:gd name="connsiteX101" fmla="*/ 2190099 w 3166946"/>
                <a:gd name="connsiteY101" fmla="*/ 2950453 h 3115538"/>
                <a:gd name="connsiteX102" fmla="*/ 2230244 w 3166946"/>
                <a:gd name="connsiteY102" fmla="*/ 2968295 h 3115538"/>
                <a:gd name="connsiteX103" fmla="*/ 2243625 w 3166946"/>
                <a:gd name="connsiteY103" fmla="*/ 2972755 h 3115538"/>
                <a:gd name="connsiteX104" fmla="*/ 2261467 w 3166946"/>
                <a:gd name="connsiteY104" fmla="*/ 2981676 h 3115538"/>
                <a:gd name="connsiteX105" fmla="*/ 2310533 w 3166946"/>
                <a:gd name="connsiteY105" fmla="*/ 2995058 h 3115538"/>
                <a:gd name="connsiteX106" fmla="*/ 2341756 w 3166946"/>
                <a:gd name="connsiteY106" fmla="*/ 2999518 h 3115538"/>
                <a:gd name="connsiteX107" fmla="*/ 2359598 w 3166946"/>
                <a:gd name="connsiteY107" fmla="*/ 3003979 h 3115538"/>
                <a:gd name="connsiteX108" fmla="*/ 2399742 w 3166946"/>
                <a:gd name="connsiteY108" fmla="*/ 3012900 h 3115538"/>
                <a:gd name="connsiteX109" fmla="*/ 2493413 w 3166946"/>
                <a:gd name="connsiteY109" fmla="*/ 3026281 h 3115538"/>
                <a:gd name="connsiteX110" fmla="*/ 2564780 w 3166946"/>
                <a:gd name="connsiteY110" fmla="*/ 3039663 h 3115538"/>
                <a:gd name="connsiteX111" fmla="*/ 2591543 w 3166946"/>
                <a:gd name="connsiteY111" fmla="*/ 3044123 h 3115538"/>
                <a:gd name="connsiteX112" fmla="*/ 2609385 w 3166946"/>
                <a:gd name="connsiteY112" fmla="*/ 3048584 h 3115538"/>
                <a:gd name="connsiteX113" fmla="*/ 2649530 w 3166946"/>
                <a:gd name="connsiteY113" fmla="*/ 3053044 h 3115538"/>
                <a:gd name="connsiteX114" fmla="*/ 2667372 w 3166946"/>
                <a:gd name="connsiteY114" fmla="*/ 3057505 h 3115538"/>
                <a:gd name="connsiteX115" fmla="*/ 2716437 w 3166946"/>
                <a:gd name="connsiteY115" fmla="*/ 3075347 h 3115538"/>
                <a:gd name="connsiteX116" fmla="*/ 2805647 w 3166946"/>
                <a:gd name="connsiteY116" fmla="*/ 3088728 h 3115538"/>
                <a:gd name="connsiteX117" fmla="*/ 2917159 w 3166946"/>
                <a:gd name="connsiteY117" fmla="*/ 3102110 h 3115538"/>
                <a:gd name="connsiteX118" fmla="*/ 3166946 w 3166946"/>
                <a:gd name="connsiteY118" fmla="*/ 3106570 h 3115538"/>
                <a:gd name="connsiteX0" fmla="*/ 0 w 3166946"/>
                <a:gd name="connsiteY0" fmla="*/ 3115491 h 3115538"/>
                <a:gd name="connsiteX1" fmla="*/ 147196 w 3166946"/>
                <a:gd name="connsiteY1" fmla="*/ 3106570 h 3115538"/>
                <a:gd name="connsiteX2" fmla="*/ 249787 w 3166946"/>
                <a:gd name="connsiteY2" fmla="*/ 3106570 h 3115538"/>
                <a:gd name="connsiteX3" fmla="*/ 343457 w 3166946"/>
                <a:gd name="connsiteY3" fmla="*/ 3097649 h 3115538"/>
                <a:gd name="connsiteX4" fmla="*/ 428207 w 3166946"/>
                <a:gd name="connsiteY4" fmla="*/ 3102110 h 3115538"/>
                <a:gd name="connsiteX5" fmla="*/ 535259 w 3166946"/>
                <a:gd name="connsiteY5" fmla="*/ 3097649 h 3115538"/>
                <a:gd name="connsiteX6" fmla="*/ 593245 w 3166946"/>
                <a:gd name="connsiteY6" fmla="*/ 3115491 h 3115538"/>
                <a:gd name="connsiteX7" fmla="*/ 646771 w 3166946"/>
                <a:gd name="connsiteY7" fmla="*/ 3102110 h 3115538"/>
                <a:gd name="connsiteX8" fmla="*/ 700296 w 3166946"/>
                <a:gd name="connsiteY8" fmla="*/ 3079807 h 3115538"/>
                <a:gd name="connsiteX9" fmla="*/ 767204 w 3166946"/>
                <a:gd name="connsiteY9" fmla="*/ 3017360 h 3115538"/>
                <a:gd name="connsiteX10" fmla="*/ 793967 w 3166946"/>
                <a:gd name="connsiteY10" fmla="*/ 2928151 h 3115538"/>
                <a:gd name="connsiteX11" fmla="*/ 802888 w 3166946"/>
                <a:gd name="connsiteY11" fmla="*/ 2870164 h 3115538"/>
                <a:gd name="connsiteX12" fmla="*/ 807348 w 3166946"/>
                <a:gd name="connsiteY12" fmla="*/ 2821099 h 3115538"/>
                <a:gd name="connsiteX13" fmla="*/ 820730 w 3166946"/>
                <a:gd name="connsiteY13" fmla="*/ 2754192 h 3115538"/>
                <a:gd name="connsiteX14" fmla="*/ 838572 w 3166946"/>
                <a:gd name="connsiteY14" fmla="*/ 2638219 h 3115538"/>
                <a:gd name="connsiteX15" fmla="*/ 847493 w 3166946"/>
                <a:gd name="connsiteY15" fmla="*/ 2540088 h 3115538"/>
                <a:gd name="connsiteX16" fmla="*/ 856414 w 3166946"/>
                <a:gd name="connsiteY16" fmla="*/ 2491023 h 3115538"/>
                <a:gd name="connsiteX17" fmla="*/ 869795 w 3166946"/>
                <a:gd name="connsiteY17" fmla="*/ 2392892 h 3115538"/>
                <a:gd name="connsiteX18" fmla="*/ 874256 w 3166946"/>
                <a:gd name="connsiteY18" fmla="*/ 1995909 h 3115538"/>
                <a:gd name="connsiteX19" fmla="*/ 887637 w 3166946"/>
                <a:gd name="connsiteY19" fmla="*/ 1924541 h 3115538"/>
                <a:gd name="connsiteX20" fmla="*/ 896558 w 3166946"/>
                <a:gd name="connsiteY20" fmla="*/ 1857634 h 3115538"/>
                <a:gd name="connsiteX21" fmla="*/ 914400 w 3166946"/>
                <a:gd name="connsiteY21" fmla="*/ 1728279 h 3115538"/>
                <a:gd name="connsiteX22" fmla="*/ 945623 w 3166946"/>
                <a:gd name="connsiteY22" fmla="*/ 1634609 h 3115538"/>
                <a:gd name="connsiteX23" fmla="*/ 959005 w 3166946"/>
                <a:gd name="connsiteY23" fmla="*/ 1576623 h 3115538"/>
                <a:gd name="connsiteX24" fmla="*/ 994689 w 3166946"/>
                <a:gd name="connsiteY24" fmla="*/ 1460650 h 3115538"/>
                <a:gd name="connsiteX25" fmla="*/ 1016991 w 3166946"/>
                <a:gd name="connsiteY25" fmla="*/ 1366980 h 3115538"/>
                <a:gd name="connsiteX26" fmla="*/ 1101740 w 3166946"/>
                <a:gd name="connsiteY26" fmla="*/ 1184100 h 3115538"/>
                <a:gd name="connsiteX27" fmla="*/ 1119582 w 3166946"/>
                <a:gd name="connsiteY27" fmla="*/ 1139495 h 3115538"/>
                <a:gd name="connsiteX28" fmla="*/ 1141885 w 3166946"/>
                <a:gd name="connsiteY28" fmla="*/ 1094890 h 3115538"/>
                <a:gd name="connsiteX29" fmla="*/ 1182029 w 3166946"/>
                <a:gd name="connsiteY29" fmla="*/ 996759 h 3115538"/>
                <a:gd name="connsiteX30" fmla="*/ 1195411 w 3166946"/>
                <a:gd name="connsiteY30" fmla="*/ 956615 h 3115538"/>
                <a:gd name="connsiteX31" fmla="*/ 1208792 w 3166946"/>
                <a:gd name="connsiteY31" fmla="*/ 938773 h 3115538"/>
                <a:gd name="connsiteX32" fmla="*/ 1248936 w 3166946"/>
                <a:gd name="connsiteY32" fmla="*/ 840642 h 3115538"/>
                <a:gd name="connsiteX33" fmla="*/ 1257857 w 3166946"/>
                <a:gd name="connsiteY33" fmla="*/ 804958 h 3115538"/>
                <a:gd name="connsiteX34" fmla="*/ 1271239 w 3166946"/>
                <a:gd name="connsiteY34" fmla="*/ 778195 h 3115538"/>
                <a:gd name="connsiteX35" fmla="*/ 1298002 w 3166946"/>
                <a:gd name="connsiteY35" fmla="*/ 688986 h 3115538"/>
                <a:gd name="connsiteX36" fmla="*/ 1306923 w 3166946"/>
                <a:gd name="connsiteY36" fmla="*/ 671144 h 3115538"/>
                <a:gd name="connsiteX37" fmla="*/ 1315844 w 3166946"/>
                <a:gd name="connsiteY37" fmla="*/ 644381 h 3115538"/>
                <a:gd name="connsiteX38" fmla="*/ 1315844 w 3166946"/>
                <a:gd name="connsiteY38" fmla="*/ 425817 h 3115538"/>
                <a:gd name="connsiteX39" fmla="*/ 1298002 w 3166946"/>
                <a:gd name="connsiteY39" fmla="*/ 381212 h 3115538"/>
                <a:gd name="connsiteX40" fmla="*/ 1289081 w 3166946"/>
                <a:gd name="connsiteY40" fmla="*/ 354449 h 3115538"/>
                <a:gd name="connsiteX41" fmla="*/ 1271239 w 3166946"/>
                <a:gd name="connsiteY41" fmla="*/ 300923 h 3115538"/>
                <a:gd name="connsiteX42" fmla="*/ 1257857 w 3166946"/>
                <a:gd name="connsiteY42" fmla="*/ 260779 h 3115538"/>
                <a:gd name="connsiteX43" fmla="*/ 1244476 w 3166946"/>
                <a:gd name="connsiteY43" fmla="*/ 193872 h 3115538"/>
                <a:gd name="connsiteX44" fmla="*/ 1217713 w 3166946"/>
                <a:gd name="connsiteY44" fmla="*/ 131425 h 3115538"/>
                <a:gd name="connsiteX45" fmla="*/ 1204332 w 3166946"/>
                <a:gd name="connsiteY45" fmla="*/ 64517 h 3115538"/>
                <a:gd name="connsiteX46" fmla="*/ 1213253 w 3166946"/>
                <a:gd name="connsiteY46" fmla="*/ 2071 h 3115538"/>
                <a:gd name="connsiteX47" fmla="*/ 1244476 w 3166946"/>
                <a:gd name="connsiteY47" fmla="*/ 19913 h 3115538"/>
                <a:gd name="connsiteX48" fmla="*/ 1271239 w 3166946"/>
                <a:gd name="connsiteY48" fmla="*/ 68978 h 3115538"/>
                <a:gd name="connsiteX49" fmla="*/ 1289081 w 3166946"/>
                <a:gd name="connsiteY49" fmla="*/ 104662 h 3115538"/>
                <a:gd name="connsiteX50" fmla="*/ 1311383 w 3166946"/>
                <a:gd name="connsiteY50" fmla="*/ 153727 h 3115538"/>
                <a:gd name="connsiteX51" fmla="*/ 1338146 w 3166946"/>
                <a:gd name="connsiteY51" fmla="*/ 207253 h 3115538"/>
                <a:gd name="connsiteX52" fmla="*/ 1360449 w 3166946"/>
                <a:gd name="connsiteY52" fmla="*/ 287542 h 3115538"/>
                <a:gd name="connsiteX53" fmla="*/ 1360449 w 3166946"/>
                <a:gd name="connsiteY53" fmla="*/ 287542 h 3115538"/>
                <a:gd name="connsiteX54" fmla="*/ 1387212 w 3166946"/>
                <a:gd name="connsiteY54" fmla="*/ 394594 h 3115538"/>
                <a:gd name="connsiteX55" fmla="*/ 1400593 w 3166946"/>
                <a:gd name="connsiteY55" fmla="*/ 452580 h 3115538"/>
                <a:gd name="connsiteX56" fmla="*/ 1396133 w 3166946"/>
                <a:gd name="connsiteY56" fmla="*/ 1099351 h 3115538"/>
                <a:gd name="connsiteX57" fmla="*/ 1391672 w 3166946"/>
                <a:gd name="connsiteY57" fmla="*/ 1135035 h 3115538"/>
                <a:gd name="connsiteX58" fmla="*/ 1378291 w 3166946"/>
                <a:gd name="connsiteY58" fmla="*/ 1197481 h 3115538"/>
                <a:gd name="connsiteX59" fmla="*/ 1364909 w 3166946"/>
                <a:gd name="connsiteY59" fmla="*/ 1295612 h 3115538"/>
                <a:gd name="connsiteX60" fmla="*/ 1347067 w 3166946"/>
                <a:gd name="connsiteY60" fmla="*/ 1344677 h 3115538"/>
                <a:gd name="connsiteX61" fmla="*/ 1329225 w 3166946"/>
                <a:gd name="connsiteY61" fmla="*/ 1402664 h 3115538"/>
                <a:gd name="connsiteX62" fmla="*/ 1311383 w 3166946"/>
                <a:gd name="connsiteY62" fmla="*/ 1465111 h 3115538"/>
                <a:gd name="connsiteX63" fmla="*/ 1298002 w 3166946"/>
                <a:gd name="connsiteY63" fmla="*/ 1532018 h 3115538"/>
                <a:gd name="connsiteX64" fmla="*/ 1275699 w 3166946"/>
                <a:gd name="connsiteY64" fmla="*/ 1607846 h 3115538"/>
                <a:gd name="connsiteX65" fmla="*/ 1257857 w 3166946"/>
                <a:gd name="connsiteY65" fmla="*/ 1692595 h 3115538"/>
                <a:gd name="connsiteX66" fmla="*/ 1248936 w 3166946"/>
                <a:gd name="connsiteY66" fmla="*/ 2116342 h 3115538"/>
                <a:gd name="connsiteX67" fmla="*/ 1248936 w 3166946"/>
                <a:gd name="connsiteY67" fmla="*/ 2227854 h 3115538"/>
                <a:gd name="connsiteX68" fmla="*/ 1271239 w 3166946"/>
                <a:gd name="connsiteY68" fmla="*/ 2285840 h 3115538"/>
                <a:gd name="connsiteX69" fmla="*/ 1280160 w 3166946"/>
                <a:gd name="connsiteY69" fmla="*/ 2299222 h 3115538"/>
                <a:gd name="connsiteX70" fmla="*/ 1298002 w 3166946"/>
                <a:gd name="connsiteY70" fmla="*/ 2334906 h 3115538"/>
                <a:gd name="connsiteX71" fmla="*/ 1329225 w 3166946"/>
                <a:gd name="connsiteY71" fmla="*/ 2379511 h 3115538"/>
                <a:gd name="connsiteX72" fmla="*/ 1360449 w 3166946"/>
                <a:gd name="connsiteY72" fmla="*/ 2424115 h 3115538"/>
                <a:gd name="connsiteX73" fmla="*/ 1391672 w 3166946"/>
                <a:gd name="connsiteY73" fmla="*/ 2455339 h 3115538"/>
                <a:gd name="connsiteX74" fmla="*/ 1405054 w 3166946"/>
                <a:gd name="connsiteY74" fmla="*/ 2468720 h 3115538"/>
                <a:gd name="connsiteX75" fmla="*/ 1422896 w 3166946"/>
                <a:gd name="connsiteY75" fmla="*/ 2495483 h 3115538"/>
                <a:gd name="connsiteX76" fmla="*/ 1463040 w 3166946"/>
                <a:gd name="connsiteY76" fmla="*/ 2531167 h 3115538"/>
                <a:gd name="connsiteX77" fmla="*/ 1476421 w 3166946"/>
                <a:gd name="connsiteY77" fmla="*/ 2549009 h 3115538"/>
                <a:gd name="connsiteX78" fmla="*/ 1494263 w 3166946"/>
                <a:gd name="connsiteY78" fmla="*/ 2562391 h 3115538"/>
                <a:gd name="connsiteX79" fmla="*/ 1543329 w 3166946"/>
                <a:gd name="connsiteY79" fmla="*/ 2620377 h 3115538"/>
                <a:gd name="connsiteX80" fmla="*/ 1579013 w 3166946"/>
                <a:gd name="connsiteY80" fmla="*/ 2651600 h 3115538"/>
                <a:gd name="connsiteX81" fmla="*/ 1619157 w 3166946"/>
                <a:gd name="connsiteY81" fmla="*/ 2687284 h 3115538"/>
                <a:gd name="connsiteX82" fmla="*/ 1703906 w 3166946"/>
                <a:gd name="connsiteY82" fmla="*/ 2736350 h 3115538"/>
                <a:gd name="connsiteX83" fmla="*/ 1752972 w 3166946"/>
                <a:gd name="connsiteY83" fmla="*/ 2763113 h 3115538"/>
                <a:gd name="connsiteX84" fmla="*/ 1779735 w 3166946"/>
                <a:gd name="connsiteY84" fmla="*/ 2767573 h 3115538"/>
                <a:gd name="connsiteX85" fmla="*/ 1793116 w 3166946"/>
                <a:gd name="connsiteY85" fmla="*/ 2776494 h 3115538"/>
                <a:gd name="connsiteX86" fmla="*/ 1846642 w 3166946"/>
                <a:gd name="connsiteY86" fmla="*/ 2789875 h 3115538"/>
                <a:gd name="connsiteX87" fmla="*/ 1868944 w 3166946"/>
                <a:gd name="connsiteY87" fmla="*/ 2803257 h 3115538"/>
                <a:gd name="connsiteX88" fmla="*/ 1882326 w 3166946"/>
                <a:gd name="connsiteY88" fmla="*/ 2812178 h 3115538"/>
                <a:gd name="connsiteX89" fmla="*/ 1918010 w 3166946"/>
                <a:gd name="connsiteY89" fmla="*/ 2830020 h 3115538"/>
                <a:gd name="connsiteX90" fmla="*/ 1931391 w 3166946"/>
                <a:gd name="connsiteY90" fmla="*/ 2838941 h 3115538"/>
                <a:gd name="connsiteX91" fmla="*/ 1971536 w 3166946"/>
                <a:gd name="connsiteY91" fmla="*/ 2852322 h 3115538"/>
                <a:gd name="connsiteX92" fmla="*/ 2016140 w 3166946"/>
                <a:gd name="connsiteY92" fmla="*/ 2874625 h 3115538"/>
                <a:gd name="connsiteX93" fmla="*/ 2029522 w 3166946"/>
                <a:gd name="connsiteY93" fmla="*/ 2879085 h 3115538"/>
                <a:gd name="connsiteX94" fmla="*/ 2074127 w 3166946"/>
                <a:gd name="connsiteY94" fmla="*/ 2901388 h 3115538"/>
                <a:gd name="connsiteX95" fmla="*/ 2087508 w 3166946"/>
                <a:gd name="connsiteY95" fmla="*/ 2905848 h 3115538"/>
                <a:gd name="connsiteX96" fmla="*/ 2109811 w 3166946"/>
                <a:gd name="connsiteY96" fmla="*/ 2919230 h 3115538"/>
                <a:gd name="connsiteX97" fmla="*/ 2123192 w 3166946"/>
                <a:gd name="connsiteY97" fmla="*/ 2923690 h 3115538"/>
                <a:gd name="connsiteX98" fmla="*/ 2141034 w 3166946"/>
                <a:gd name="connsiteY98" fmla="*/ 2932611 h 3115538"/>
                <a:gd name="connsiteX99" fmla="*/ 2154416 w 3166946"/>
                <a:gd name="connsiteY99" fmla="*/ 2937072 h 3115538"/>
                <a:gd name="connsiteX100" fmla="*/ 2190099 w 3166946"/>
                <a:gd name="connsiteY100" fmla="*/ 2950453 h 3115538"/>
                <a:gd name="connsiteX101" fmla="*/ 2230244 w 3166946"/>
                <a:gd name="connsiteY101" fmla="*/ 2968295 h 3115538"/>
                <a:gd name="connsiteX102" fmla="*/ 2243625 w 3166946"/>
                <a:gd name="connsiteY102" fmla="*/ 2972755 h 3115538"/>
                <a:gd name="connsiteX103" fmla="*/ 2261467 w 3166946"/>
                <a:gd name="connsiteY103" fmla="*/ 2981676 h 3115538"/>
                <a:gd name="connsiteX104" fmla="*/ 2310533 w 3166946"/>
                <a:gd name="connsiteY104" fmla="*/ 2995058 h 3115538"/>
                <a:gd name="connsiteX105" fmla="*/ 2341756 w 3166946"/>
                <a:gd name="connsiteY105" fmla="*/ 2999518 h 3115538"/>
                <a:gd name="connsiteX106" fmla="*/ 2359598 w 3166946"/>
                <a:gd name="connsiteY106" fmla="*/ 3003979 h 3115538"/>
                <a:gd name="connsiteX107" fmla="*/ 2399742 w 3166946"/>
                <a:gd name="connsiteY107" fmla="*/ 3012900 h 3115538"/>
                <a:gd name="connsiteX108" fmla="*/ 2493413 w 3166946"/>
                <a:gd name="connsiteY108" fmla="*/ 3026281 h 3115538"/>
                <a:gd name="connsiteX109" fmla="*/ 2564780 w 3166946"/>
                <a:gd name="connsiteY109" fmla="*/ 3039663 h 3115538"/>
                <a:gd name="connsiteX110" fmla="*/ 2591543 w 3166946"/>
                <a:gd name="connsiteY110" fmla="*/ 3044123 h 3115538"/>
                <a:gd name="connsiteX111" fmla="*/ 2609385 w 3166946"/>
                <a:gd name="connsiteY111" fmla="*/ 3048584 h 3115538"/>
                <a:gd name="connsiteX112" fmla="*/ 2649530 w 3166946"/>
                <a:gd name="connsiteY112" fmla="*/ 3053044 h 3115538"/>
                <a:gd name="connsiteX113" fmla="*/ 2667372 w 3166946"/>
                <a:gd name="connsiteY113" fmla="*/ 3057505 h 3115538"/>
                <a:gd name="connsiteX114" fmla="*/ 2716437 w 3166946"/>
                <a:gd name="connsiteY114" fmla="*/ 3075347 h 3115538"/>
                <a:gd name="connsiteX115" fmla="*/ 2805647 w 3166946"/>
                <a:gd name="connsiteY115" fmla="*/ 3088728 h 3115538"/>
                <a:gd name="connsiteX116" fmla="*/ 2917159 w 3166946"/>
                <a:gd name="connsiteY116" fmla="*/ 3102110 h 3115538"/>
                <a:gd name="connsiteX117" fmla="*/ 3166946 w 3166946"/>
                <a:gd name="connsiteY117" fmla="*/ 3106570 h 3115538"/>
                <a:gd name="connsiteX0" fmla="*/ 0 w 3166946"/>
                <a:gd name="connsiteY0" fmla="*/ 3115491 h 3115538"/>
                <a:gd name="connsiteX1" fmla="*/ 147196 w 3166946"/>
                <a:gd name="connsiteY1" fmla="*/ 3106570 h 3115538"/>
                <a:gd name="connsiteX2" fmla="*/ 249787 w 3166946"/>
                <a:gd name="connsiteY2" fmla="*/ 3106570 h 3115538"/>
                <a:gd name="connsiteX3" fmla="*/ 343457 w 3166946"/>
                <a:gd name="connsiteY3" fmla="*/ 3097649 h 3115538"/>
                <a:gd name="connsiteX4" fmla="*/ 428207 w 3166946"/>
                <a:gd name="connsiteY4" fmla="*/ 3102110 h 3115538"/>
                <a:gd name="connsiteX5" fmla="*/ 535259 w 3166946"/>
                <a:gd name="connsiteY5" fmla="*/ 3097649 h 3115538"/>
                <a:gd name="connsiteX6" fmla="*/ 593245 w 3166946"/>
                <a:gd name="connsiteY6" fmla="*/ 3115491 h 3115538"/>
                <a:gd name="connsiteX7" fmla="*/ 646771 w 3166946"/>
                <a:gd name="connsiteY7" fmla="*/ 3102110 h 3115538"/>
                <a:gd name="connsiteX8" fmla="*/ 700296 w 3166946"/>
                <a:gd name="connsiteY8" fmla="*/ 3079807 h 3115538"/>
                <a:gd name="connsiteX9" fmla="*/ 767204 w 3166946"/>
                <a:gd name="connsiteY9" fmla="*/ 3017360 h 3115538"/>
                <a:gd name="connsiteX10" fmla="*/ 793967 w 3166946"/>
                <a:gd name="connsiteY10" fmla="*/ 2928151 h 3115538"/>
                <a:gd name="connsiteX11" fmla="*/ 802888 w 3166946"/>
                <a:gd name="connsiteY11" fmla="*/ 2870164 h 3115538"/>
                <a:gd name="connsiteX12" fmla="*/ 807348 w 3166946"/>
                <a:gd name="connsiteY12" fmla="*/ 2821099 h 3115538"/>
                <a:gd name="connsiteX13" fmla="*/ 820730 w 3166946"/>
                <a:gd name="connsiteY13" fmla="*/ 2754192 h 3115538"/>
                <a:gd name="connsiteX14" fmla="*/ 838572 w 3166946"/>
                <a:gd name="connsiteY14" fmla="*/ 2638219 h 3115538"/>
                <a:gd name="connsiteX15" fmla="*/ 847493 w 3166946"/>
                <a:gd name="connsiteY15" fmla="*/ 2540088 h 3115538"/>
                <a:gd name="connsiteX16" fmla="*/ 856414 w 3166946"/>
                <a:gd name="connsiteY16" fmla="*/ 2491023 h 3115538"/>
                <a:gd name="connsiteX17" fmla="*/ 869795 w 3166946"/>
                <a:gd name="connsiteY17" fmla="*/ 2392892 h 3115538"/>
                <a:gd name="connsiteX18" fmla="*/ 874256 w 3166946"/>
                <a:gd name="connsiteY18" fmla="*/ 1995909 h 3115538"/>
                <a:gd name="connsiteX19" fmla="*/ 887637 w 3166946"/>
                <a:gd name="connsiteY19" fmla="*/ 1924541 h 3115538"/>
                <a:gd name="connsiteX20" fmla="*/ 896558 w 3166946"/>
                <a:gd name="connsiteY20" fmla="*/ 1857634 h 3115538"/>
                <a:gd name="connsiteX21" fmla="*/ 914400 w 3166946"/>
                <a:gd name="connsiteY21" fmla="*/ 1728279 h 3115538"/>
                <a:gd name="connsiteX22" fmla="*/ 945623 w 3166946"/>
                <a:gd name="connsiteY22" fmla="*/ 1634609 h 3115538"/>
                <a:gd name="connsiteX23" fmla="*/ 959005 w 3166946"/>
                <a:gd name="connsiteY23" fmla="*/ 1576623 h 3115538"/>
                <a:gd name="connsiteX24" fmla="*/ 994689 w 3166946"/>
                <a:gd name="connsiteY24" fmla="*/ 1460650 h 3115538"/>
                <a:gd name="connsiteX25" fmla="*/ 1016991 w 3166946"/>
                <a:gd name="connsiteY25" fmla="*/ 1366980 h 3115538"/>
                <a:gd name="connsiteX26" fmla="*/ 1101740 w 3166946"/>
                <a:gd name="connsiteY26" fmla="*/ 1184100 h 3115538"/>
                <a:gd name="connsiteX27" fmla="*/ 1119582 w 3166946"/>
                <a:gd name="connsiteY27" fmla="*/ 1139495 h 3115538"/>
                <a:gd name="connsiteX28" fmla="*/ 1141885 w 3166946"/>
                <a:gd name="connsiteY28" fmla="*/ 1094890 h 3115538"/>
                <a:gd name="connsiteX29" fmla="*/ 1182029 w 3166946"/>
                <a:gd name="connsiteY29" fmla="*/ 996759 h 3115538"/>
                <a:gd name="connsiteX30" fmla="*/ 1195411 w 3166946"/>
                <a:gd name="connsiteY30" fmla="*/ 956615 h 3115538"/>
                <a:gd name="connsiteX31" fmla="*/ 1208792 w 3166946"/>
                <a:gd name="connsiteY31" fmla="*/ 938773 h 3115538"/>
                <a:gd name="connsiteX32" fmla="*/ 1248936 w 3166946"/>
                <a:gd name="connsiteY32" fmla="*/ 840642 h 3115538"/>
                <a:gd name="connsiteX33" fmla="*/ 1257857 w 3166946"/>
                <a:gd name="connsiteY33" fmla="*/ 804958 h 3115538"/>
                <a:gd name="connsiteX34" fmla="*/ 1271239 w 3166946"/>
                <a:gd name="connsiteY34" fmla="*/ 778195 h 3115538"/>
                <a:gd name="connsiteX35" fmla="*/ 1298002 w 3166946"/>
                <a:gd name="connsiteY35" fmla="*/ 688986 h 3115538"/>
                <a:gd name="connsiteX36" fmla="*/ 1306923 w 3166946"/>
                <a:gd name="connsiteY36" fmla="*/ 671144 h 3115538"/>
                <a:gd name="connsiteX37" fmla="*/ 1315844 w 3166946"/>
                <a:gd name="connsiteY37" fmla="*/ 644381 h 3115538"/>
                <a:gd name="connsiteX38" fmla="*/ 1315844 w 3166946"/>
                <a:gd name="connsiteY38" fmla="*/ 425817 h 3115538"/>
                <a:gd name="connsiteX39" fmla="*/ 1298002 w 3166946"/>
                <a:gd name="connsiteY39" fmla="*/ 381212 h 3115538"/>
                <a:gd name="connsiteX40" fmla="*/ 1289081 w 3166946"/>
                <a:gd name="connsiteY40" fmla="*/ 354449 h 3115538"/>
                <a:gd name="connsiteX41" fmla="*/ 1271239 w 3166946"/>
                <a:gd name="connsiteY41" fmla="*/ 300923 h 3115538"/>
                <a:gd name="connsiteX42" fmla="*/ 1257857 w 3166946"/>
                <a:gd name="connsiteY42" fmla="*/ 260779 h 3115538"/>
                <a:gd name="connsiteX43" fmla="*/ 1244476 w 3166946"/>
                <a:gd name="connsiteY43" fmla="*/ 193872 h 3115538"/>
                <a:gd name="connsiteX44" fmla="*/ 1217713 w 3166946"/>
                <a:gd name="connsiteY44" fmla="*/ 131425 h 3115538"/>
                <a:gd name="connsiteX45" fmla="*/ 1204332 w 3166946"/>
                <a:gd name="connsiteY45" fmla="*/ 64517 h 3115538"/>
                <a:gd name="connsiteX46" fmla="*/ 1213253 w 3166946"/>
                <a:gd name="connsiteY46" fmla="*/ 2071 h 3115538"/>
                <a:gd name="connsiteX47" fmla="*/ 1244476 w 3166946"/>
                <a:gd name="connsiteY47" fmla="*/ 19913 h 3115538"/>
                <a:gd name="connsiteX48" fmla="*/ 1271239 w 3166946"/>
                <a:gd name="connsiteY48" fmla="*/ 68978 h 3115538"/>
                <a:gd name="connsiteX49" fmla="*/ 1289081 w 3166946"/>
                <a:gd name="connsiteY49" fmla="*/ 104662 h 3115538"/>
                <a:gd name="connsiteX50" fmla="*/ 1311383 w 3166946"/>
                <a:gd name="connsiteY50" fmla="*/ 153727 h 3115538"/>
                <a:gd name="connsiteX51" fmla="*/ 1338146 w 3166946"/>
                <a:gd name="connsiteY51" fmla="*/ 207253 h 3115538"/>
                <a:gd name="connsiteX52" fmla="*/ 1360449 w 3166946"/>
                <a:gd name="connsiteY52" fmla="*/ 287542 h 3115538"/>
                <a:gd name="connsiteX53" fmla="*/ 1360449 w 3166946"/>
                <a:gd name="connsiteY53" fmla="*/ 287542 h 3115538"/>
                <a:gd name="connsiteX54" fmla="*/ 1387212 w 3166946"/>
                <a:gd name="connsiteY54" fmla="*/ 394594 h 3115538"/>
                <a:gd name="connsiteX55" fmla="*/ 1400593 w 3166946"/>
                <a:gd name="connsiteY55" fmla="*/ 452580 h 3115538"/>
                <a:gd name="connsiteX56" fmla="*/ 1396133 w 3166946"/>
                <a:gd name="connsiteY56" fmla="*/ 1099351 h 3115538"/>
                <a:gd name="connsiteX57" fmla="*/ 1391672 w 3166946"/>
                <a:gd name="connsiteY57" fmla="*/ 1135035 h 3115538"/>
                <a:gd name="connsiteX58" fmla="*/ 1378291 w 3166946"/>
                <a:gd name="connsiteY58" fmla="*/ 1197481 h 3115538"/>
                <a:gd name="connsiteX59" fmla="*/ 1364909 w 3166946"/>
                <a:gd name="connsiteY59" fmla="*/ 1295612 h 3115538"/>
                <a:gd name="connsiteX60" fmla="*/ 1347067 w 3166946"/>
                <a:gd name="connsiteY60" fmla="*/ 1344677 h 3115538"/>
                <a:gd name="connsiteX61" fmla="*/ 1329225 w 3166946"/>
                <a:gd name="connsiteY61" fmla="*/ 1402664 h 3115538"/>
                <a:gd name="connsiteX62" fmla="*/ 1311383 w 3166946"/>
                <a:gd name="connsiteY62" fmla="*/ 1465111 h 3115538"/>
                <a:gd name="connsiteX63" fmla="*/ 1298002 w 3166946"/>
                <a:gd name="connsiteY63" fmla="*/ 1532018 h 3115538"/>
                <a:gd name="connsiteX64" fmla="*/ 1275699 w 3166946"/>
                <a:gd name="connsiteY64" fmla="*/ 1607846 h 3115538"/>
                <a:gd name="connsiteX65" fmla="*/ 1257857 w 3166946"/>
                <a:gd name="connsiteY65" fmla="*/ 1692595 h 3115538"/>
                <a:gd name="connsiteX66" fmla="*/ 1248936 w 3166946"/>
                <a:gd name="connsiteY66" fmla="*/ 2116342 h 3115538"/>
                <a:gd name="connsiteX67" fmla="*/ 1248936 w 3166946"/>
                <a:gd name="connsiteY67" fmla="*/ 2227854 h 3115538"/>
                <a:gd name="connsiteX68" fmla="*/ 1271239 w 3166946"/>
                <a:gd name="connsiteY68" fmla="*/ 2285840 h 3115538"/>
                <a:gd name="connsiteX69" fmla="*/ 1298002 w 3166946"/>
                <a:gd name="connsiteY69" fmla="*/ 2334906 h 3115538"/>
                <a:gd name="connsiteX70" fmla="*/ 1329225 w 3166946"/>
                <a:gd name="connsiteY70" fmla="*/ 2379511 h 3115538"/>
                <a:gd name="connsiteX71" fmla="*/ 1360449 w 3166946"/>
                <a:gd name="connsiteY71" fmla="*/ 2424115 h 3115538"/>
                <a:gd name="connsiteX72" fmla="*/ 1391672 w 3166946"/>
                <a:gd name="connsiteY72" fmla="*/ 2455339 h 3115538"/>
                <a:gd name="connsiteX73" fmla="*/ 1405054 w 3166946"/>
                <a:gd name="connsiteY73" fmla="*/ 2468720 h 3115538"/>
                <a:gd name="connsiteX74" fmla="*/ 1422896 w 3166946"/>
                <a:gd name="connsiteY74" fmla="*/ 2495483 h 3115538"/>
                <a:gd name="connsiteX75" fmla="*/ 1463040 w 3166946"/>
                <a:gd name="connsiteY75" fmla="*/ 2531167 h 3115538"/>
                <a:gd name="connsiteX76" fmla="*/ 1476421 w 3166946"/>
                <a:gd name="connsiteY76" fmla="*/ 2549009 h 3115538"/>
                <a:gd name="connsiteX77" fmla="*/ 1494263 w 3166946"/>
                <a:gd name="connsiteY77" fmla="*/ 2562391 h 3115538"/>
                <a:gd name="connsiteX78" fmla="*/ 1543329 w 3166946"/>
                <a:gd name="connsiteY78" fmla="*/ 2620377 h 3115538"/>
                <a:gd name="connsiteX79" fmla="*/ 1579013 w 3166946"/>
                <a:gd name="connsiteY79" fmla="*/ 2651600 h 3115538"/>
                <a:gd name="connsiteX80" fmla="*/ 1619157 w 3166946"/>
                <a:gd name="connsiteY80" fmla="*/ 2687284 h 3115538"/>
                <a:gd name="connsiteX81" fmla="*/ 1703906 w 3166946"/>
                <a:gd name="connsiteY81" fmla="*/ 2736350 h 3115538"/>
                <a:gd name="connsiteX82" fmla="*/ 1752972 w 3166946"/>
                <a:gd name="connsiteY82" fmla="*/ 2763113 h 3115538"/>
                <a:gd name="connsiteX83" fmla="*/ 1779735 w 3166946"/>
                <a:gd name="connsiteY83" fmla="*/ 2767573 h 3115538"/>
                <a:gd name="connsiteX84" fmla="*/ 1793116 w 3166946"/>
                <a:gd name="connsiteY84" fmla="*/ 2776494 h 3115538"/>
                <a:gd name="connsiteX85" fmla="*/ 1846642 w 3166946"/>
                <a:gd name="connsiteY85" fmla="*/ 2789875 h 3115538"/>
                <a:gd name="connsiteX86" fmla="*/ 1868944 w 3166946"/>
                <a:gd name="connsiteY86" fmla="*/ 2803257 h 3115538"/>
                <a:gd name="connsiteX87" fmla="*/ 1882326 w 3166946"/>
                <a:gd name="connsiteY87" fmla="*/ 2812178 h 3115538"/>
                <a:gd name="connsiteX88" fmla="*/ 1918010 w 3166946"/>
                <a:gd name="connsiteY88" fmla="*/ 2830020 h 3115538"/>
                <a:gd name="connsiteX89" fmla="*/ 1931391 w 3166946"/>
                <a:gd name="connsiteY89" fmla="*/ 2838941 h 3115538"/>
                <a:gd name="connsiteX90" fmla="*/ 1971536 w 3166946"/>
                <a:gd name="connsiteY90" fmla="*/ 2852322 h 3115538"/>
                <a:gd name="connsiteX91" fmla="*/ 2016140 w 3166946"/>
                <a:gd name="connsiteY91" fmla="*/ 2874625 h 3115538"/>
                <a:gd name="connsiteX92" fmla="*/ 2029522 w 3166946"/>
                <a:gd name="connsiteY92" fmla="*/ 2879085 h 3115538"/>
                <a:gd name="connsiteX93" fmla="*/ 2074127 w 3166946"/>
                <a:gd name="connsiteY93" fmla="*/ 2901388 h 3115538"/>
                <a:gd name="connsiteX94" fmla="*/ 2087508 w 3166946"/>
                <a:gd name="connsiteY94" fmla="*/ 2905848 h 3115538"/>
                <a:gd name="connsiteX95" fmla="*/ 2109811 w 3166946"/>
                <a:gd name="connsiteY95" fmla="*/ 2919230 h 3115538"/>
                <a:gd name="connsiteX96" fmla="*/ 2123192 w 3166946"/>
                <a:gd name="connsiteY96" fmla="*/ 2923690 h 3115538"/>
                <a:gd name="connsiteX97" fmla="*/ 2141034 w 3166946"/>
                <a:gd name="connsiteY97" fmla="*/ 2932611 h 3115538"/>
                <a:gd name="connsiteX98" fmla="*/ 2154416 w 3166946"/>
                <a:gd name="connsiteY98" fmla="*/ 2937072 h 3115538"/>
                <a:gd name="connsiteX99" fmla="*/ 2190099 w 3166946"/>
                <a:gd name="connsiteY99" fmla="*/ 2950453 h 3115538"/>
                <a:gd name="connsiteX100" fmla="*/ 2230244 w 3166946"/>
                <a:gd name="connsiteY100" fmla="*/ 2968295 h 3115538"/>
                <a:gd name="connsiteX101" fmla="*/ 2243625 w 3166946"/>
                <a:gd name="connsiteY101" fmla="*/ 2972755 h 3115538"/>
                <a:gd name="connsiteX102" fmla="*/ 2261467 w 3166946"/>
                <a:gd name="connsiteY102" fmla="*/ 2981676 h 3115538"/>
                <a:gd name="connsiteX103" fmla="*/ 2310533 w 3166946"/>
                <a:gd name="connsiteY103" fmla="*/ 2995058 h 3115538"/>
                <a:gd name="connsiteX104" fmla="*/ 2341756 w 3166946"/>
                <a:gd name="connsiteY104" fmla="*/ 2999518 h 3115538"/>
                <a:gd name="connsiteX105" fmla="*/ 2359598 w 3166946"/>
                <a:gd name="connsiteY105" fmla="*/ 3003979 h 3115538"/>
                <a:gd name="connsiteX106" fmla="*/ 2399742 w 3166946"/>
                <a:gd name="connsiteY106" fmla="*/ 3012900 h 3115538"/>
                <a:gd name="connsiteX107" fmla="*/ 2493413 w 3166946"/>
                <a:gd name="connsiteY107" fmla="*/ 3026281 h 3115538"/>
                <a:gd name="connsiteX108" fmla="*/ 2564780 w 3166946"/>
                <a:gd name="connsiteY108" fmla="*/ 3039663 h 3115538"/>
                <a:gd name="connsiteX109" fmla="*/ 2591543 w 3166946"/>
                <a:gd name="connsiteY109" fmla="*/ 3044123 h 3115538"/>
                <a:gd name="connsiteX110" fmla="*/ 2609385 w 3166946"/>
                <a:gd name="connsiteY110" fmla="*/ 3048584 h 3115538"/>
                <a:gd name="connsiteX111" fmla="*/ 2649530 w 3166946"/>
                <a:gd name="connsiteY111" fmla="*/ 3053044 h 3115538"/>
                <a:gd name="connsiteX112" fmla="*/ 2667372 w 3166946"/>
                <a:gd name="connsiteY112" fmla="*/ 3057505 h 3115538"/>
                <a:gd name="connsiteX113" fmla="*/ 2716437 w 3166946"/>
                <a:gd name="connsiteY113" fmla="*/ 3075347 h 3115538"/>
                <a:gd name="connsiteX114" fmla="*/ 2805647 w 3166946"/>
                <a:gd name="connsiteY114" fmla="*/ 3088728 h 3115538"/>
                <a:gd name="connsiteX115" fmla="*/ 2917159 w 3166946"/>
                <a:gd name="connsiteY115" fmla="*/ 3102110 h 3115538"/>
                <a:gd name="connsiteX116" fmla="*/ 3166946 w 3166946"/>
                <a:gd name="connsiteY116" fmla="*/ 3106570 h 3115538"/>
                <a:gd name="connsiteX0" fmla="*/ 0 w 3166946"/>
                <a:gd name="connsiteY0" fmla="*/ 3115491 h 3115538"/>
                <a:gd name="connsiteX1" fmla="*/ 147196 w 3166946"/>
                <a:gd name="connsiteY1" fmla="*/ 3106570 h 3115538"/>
                <a:gd name="connsiteX2" fmla="*/ 249787 w 3166946"/>
                <a:gd name="connsiteY2" fmla="*/ 3106570 h 3115538"/>
                <a:gd name="connsiteX3" fmla="*/ 343457 w 3166946"/>
                <a:gd name="connsiteY3" fmla="*/ 3097649 h 3115538"/>
                <a:gd name="connsiteX4" fmla="*/ 428207 w 3166946"/>
                <a:gd name="connsiteY4" fmla="*/ 3102110 h 3115538"/>
                <a:gd name="connsiteX5" fmla="*/ 535259 w 3166946"/>
                <a:gd name="connsiteY5" fmla="*/ 3097649 h 3115538"/>
                <a:gd name="connsiteX6" fmla="*/ 593245 w 3166946"/>
                <a:gd name="connsiteY6" fmla="*/ 3115491 h 3115538"/>
                <a:gd name="connsiteX7" fmla="*/ 646771 w 3166946"/>
                <a:gd name="connsiteY7" fmla="*/ 3102110 h 3115538"/>
                <a:gd name="connsiteX8" fmla="*/ 700296 w 3166946"/>
                <a:gd name="connsiteY8" fmla="*/ 3079807 h 3115538"/>
                <a:gd name="connsiteX9" fmla="*/ 767204 w 3166946"/>
                <a:gd name="connsiteY9" fmla="*/ 3017360 h 3115538"/>
                <a:gd name="connsiteX10" fmla="*/ 793967 w 3166946"/>
                <a:gd name="connsiteY10" fmla="*/ 2928151 h 3115538"/>
                <a:gd name="connsiteX11" fmla="*/ 802888 w 3166946"/>
                <a:gd name="connsiteY11" fmla="*/ 2870164 h 3115538"/>
                <a:gd name="connsiteX12" fmla="*/ 807348 w 3166946"/>
                <a:gd name="connsiteY12" fmla="*/ 2821099 h 3115538"/>
                <a:gd name="connsiteX13" fmla="*/ 820730 w 3166946"/>
                <a:gd name="connsiteY13" fmla="*/ 2754192 h 3115538"/>
                <a:gd name="connsiteX14" fmla="*/ 838572 w 3166946"/>
                <a:gd name="connsiteY14" fmla="*/ 2638219 h 3115538"/>
                <a:gd name="connsiteX15" fmla="*/ 847493 w 3166946"/>
                <a:gd name="connsiteY15" fmla="*/ 2540088 h 3115538"/>
                <a:gd name="connsiteX16" fmla="*/ 856414 w 3166946"/>
                <a:gd name="connsiteY16" fmla="*/ 2491023 h 3115538"/>
                <a:gd name="connsiteX17" fmla="*/ 869795 w 3166946"/>
                <a:gd name="connsiteY17" fmla="*/ 2392892 h 3115538"/>
                <a:gd name="connsiteX18" fmla="*/ 874256 w 3166946"/>
                <a:gd name="connsiteY18" fmla="*/ 1995909 h 3115538"/>
                <a:gd name="connsiteX19" fmla="*/ 887637 w 3166946"/>
                <a:gd name="connsiteY19" fmla="*/ 1924541 h 3115538"/>
                <a:gd name="connsiteX20" fmla="*/ 896558 w 3166946"/>
                <a:gd name="connsiteY20" fmla="*/ 1857634 h 3115538"/>
                <a:gd name="connsiteX21" fmla="*/ 914400 w 3166946"/>
                <a:gd name="connsiteY21" fmla="*/ 1728279 h 3115538"/>
                <a:gd name="connsiteX22" fmla="*/ 945623 w 3166946"/>
                <a:gd name="connsiteY22" fmla="*/ 1634609 h 3115538"/>
                <a:gd name="connsiteX23" fmla="*/ 959005 w 3166946"/>
                <a:gd name="connsiteY23" fmla="*/ 1576623 h 3115538"/>
                <a:gd name="connsiteX24" fmla="*/ 994689 w 3166946"/>
                <a:gd name="connsiteY24" fmla="*/ 1460650 h 3115538"/>
                <a:gd name="connsiteX25" fmla="*/ 1016991 w 3166946"/>
                <a:gd name="connsiteY25" fmla="*/ 1366980 h 3115538"/>
                <a:gd name="connsiteX26" fmla="*/ 1101740 w 3166946"/>
                <a:gd name="connsiteY26" fmla="*/ 1184100 h 3115538"/>
                <a:gd name="connsiteX27" fmla="*/ 1119582 w 3166946"/>
                <a:gd name="connsiteY27" fmla="*/ 1139495 h 3115538"/>
                <a:gd name="connsiteX28" fmla="*/ 1141885 w 3166946"/>
                <a:gd name="connsiteY28" fmla="*/ 1094890 h 3115538"/>
                <a:gd name="connsiteX29" fmla="*/ 1182029 w 3166946"/>
                <a:gd name="connsiteY29" fmla="*/ 996759 h 3115538"/>
                <a:gd name="connsiteX30" fmla="*/ 1195411 w 3166946"/>
                <a:gd name="connsiteY30" fmla="*/ 956615 h 3115538"/>
                <a:gd name="connsiteX31" fmla="*/ 1208792 w 3166946"/>
                <a:gd name="connsiteY31" fmla="*/ 938773 h 3115538"/>
                <a:gd name="connsiteX32" fmla="*/ 1248936 w 3166946"/>
                <a:gd name="connsiteY32" fmla="*/ 840642 h 3115538"/>
                <a:gd name="connsiteX33" fmla="*/ 1257857 w 3166946"/>
                <a:gd name="connsiteY33" fmla="*/ 804958 h 3115538"/>
                <a:gd name="connsiteX34" fmla="*/ 1271239 w 3166946"/>
                <a:gd name="connsiteY34" fmla="*/ 778195 h 3115538"/>
                <a:gd name="connsiteX35" fmla="*/ 1298002 w 3166946"/>
                <a:gd name="connsiteY35" fmla="*/ 688986 h 3115538"/>
                <a:gd name="connsiteX36" fmla="*/ 1306923 w 3166946"/>
                <a:gd name="connsiteY36" fmla="*/ 671144 h 3115538"/>
                <a:gd name="connsiteX37" fmla="*/ 1315844 w 3166946"/>
                <a:gd name="connsiteY37" fmla="*/ 644381 h 3115538"/>
                <a:gd name="connsiteX38" fmla="*/ 1315844 w 3166946"/>
                <a:gd name="connsiteY38" fmla="*/ 425817 h 3115538"/>
                <a:gd name="connsiteX39" fmla="*/ 1298002 w 3166946"/>
                <a:gd name="connsiteY39" fmla="*/ 381212 h 3115538"/>
                <a:gd name="connsiteX40" fmla="*/ 1289081 w 3166946"/>
                <a:gd name="connsiteY40" fmla="*/ 354449 h 3115538"/>
                <a:gd name="connsiteX41" fmla="*/ 1271239 w 3166946"/>
                <a:gd name="connsiteY41" fmla="*/ 300923 h 3115538"/>
                <a:gd name="connsiteX42" fmla="*/ 1257857 w 3166946"/>
                <a:gd name="connsiteY42" fmla="*/ 260779 h 3115538"/>
                <a:gd name="connsiteX43" fmla="*/ 1244476 w 3166946"/>
                <a:gd name="connsiteY43" fmla="*/ 193872 h 3115538"/>
                <a:gd name="connsiteX44" fmla="*/ 1217713 w 3166946"/>
                <a:gd name="connsiteY44" fmla="*/ 131425 h 3115538"/>
                <a:gd name="connsiteX45" fmla="*/ 1204332 w 3166946"/>
                <a:gd name="connsiteY45" fmla="*/ 64517 h 3115538"/>
                <a:gd name="connsiteX46" fmla="*/ 1213253 w 3166946"/>
                <a:gd name="connsiteY46" fmla="*/ 2071 h 3115538"/>
                <a:gd name="connsiteX47" fmla="*/ 1244476 w 3166946"/>
                <a:gd name="connsiteY47" fmla="*/ 19913 h 3115538"/>
                <a:gd name="connsiteX48" fmla="*/ 1271239 w 3166946"/>
                <a:gd name="connsiteY48" fmla="*/ 68978 h 3115538"/>
                <a:gd name="connsiteX49" fmla="*/ 1289081 w 3166946"/>
                <a:gd name="connsiteY49" fmla="*/ 104662 h 3115538"/>
                <a:gd name="connsiteX50" fmla="*/ 1311383 w 3166946"/>
                <a:gd name="connsiteY50" fmla="*/ 153727 h 3115538"/>
                <a:gd name="connsiteX51" fmla="*/ 1338146 w 3166946"/>
                <a:gd name="connsiteY51" fmla="*/ 207253 h 3115538"/>
                <a:gd name="connsiteX52" fmla="*/ 1360449 w 3166946"/>
                <a:gd name="connsiteY52" fmla="*/ 287542 h 3115538"/>
                <a:gd name="connsiteX53" fmla="*/ 1360449 w 3166946"/>
                <a:gd name="connsiteY53" fmla="*/ 287542 h 3115538"/>
                <a:gd name="connsiteX54" fmla="*/ 1387212 w 3166946"/>
                <a:gd name="connsiteY54" fmla="*/ 394594 h 3115538"/>
                <a:gd name="connsiteX55" fmla="*/ 1400593 w 3166946"/>
                <a:gd name="connsiteY55" fmla="*/ 452580 h 3115538"/>
                <a:gd name="connsiteX56" fmla="*/ 1396133 w 3166946"/>
                <a:gd name="connsiteY56" fmla="*/ 1099351 h 3115538"/>
                <a:gd name="connsiteX57" fmla="*/ 1391672 w 3166946"/>
                <a:gd name="connsiteY57" fmla="*/ 1135035 h 3115538"/>
                <a:gd name="connsiteX58" fmla="*/ 1378291 w 3166946"/>
                <a:gd name="connsiteY58" fmla="*/ 1197481 h 3115538"/>
                <a:gd name="connsiteX59" fmla="*/ 1364909 w 3166946"/>
                <a:gd name="connsiteY59" fmla="*/ 1295612 h 3115538"/>
                <a:gd name="connsiteX60" fmla="*/ 1347067 w 3166946"/>
                <a:gd name="connsiteY60" fmla="*/ 1344677 h 3115538"/>
                <a:gd name="connsiteX61" fmla="*/ 1329225 w 3166946"/>
                <a:gd name="connsiteY61" fmla="*/ 1402664 h 3115538"/>
                <a:gd name="connsiteX62" fmla="*/ 1311383 w 3166946"/>
                <a:gd name="connsiteY62" fmla="*/ 1465111 h 3115538"/>
                <a:gd name="connsiteX63" fmla="*/ 1298002 w 3166946"/>
                <a:gd name="connsiteY63" fmla="*/ 1532018 h 3115538"/>
                <a:gd name="connsiteX64" fmla="*/ 1275699 w 3166946"/>
                <a:gd name="connsiteY64" fmla="*/ 1607846 h 3115538"/>
                <a:gd name="connsiteX65" fmla="*/ 1257857 w 3166946"/>
                <a:gd name="connsiteY65" fmla="*/ 1692595 h 3115538"/>
                <a:gd name="connsiteX66" fmla="*/ 1248936 w 3166946"/>
                <a:gd name="connsiteY66" fmla="*/ 2116342 h 3115538"/>
                <a:gd name="connsiteX67" fmla="*/ 1248936 w 3166946"/>
                <a:gd name="connsiteY67" fmla="*/ 2227854 h 3115538"/>
                <a:gd name="connsiteX68" fmla="*/ 1271239 w 3166946"/>
                <a:gd name="connsiteY68" fmla="*/ 2285840 h 3115538"/>
                <a:gd name="connsiteX69" fmla="*/ 1298002 w 3166946"/>
                <a:gd name="connsiteY69" fmla="*/ 2334906 h 3115538"/>
                <a:gd name="connsiteX70" fmla="*/ 1329225 w 3166946"/>
                <a:gd name="connsiteY70" fmla="*/ 2379511 h 3115538"/>
                <a:gd name="connsiteX71" fmla="*/ 1360449 w 3166946"/>
                <a:gd name="connsiteY71" fmla="*/ 2424115 h 3115538"/>
                <a:gd name="connsiteX72" fmla="*/ 1391672 w 3166946"/>
                <a:gd name="connsiteY72" fmla="*/ 2455339 h 3115538"/>
                <a:gd name="connsiteX73" fmla="*/ 1405054 w 3166946"/>
                <a:gd name="connsiteY73" fmla="*/ 2468720 h 3115538"/>
                <a:gd name="connsiteX74" fmla="*/ 1422896 w 3166946"/>
                <a:gd name="connsiteY74" fmla="*/ 2495483 h 3115538"/>
                <a:gd name="connsiteX75" fmla="*/ 1463040 w 3166946"/>
                <a:gd name="connsiteY75" fmla="*/ 2531167 h 3115538"/>
                <a:gd name="connsiteX76" fmla="*/ 1476421 w 3166946"/>
                <a:gd name="connsiteY76" fmla="*/ 2549009 h 3115538"/>
                <a:gd name="connsiteX77" fmla="*/ 1494263 w 3166946"/>
                <a:gd name="connsiteY77" fmla="*/ 2562391 h 3115538"/>
                <a:gd name="connsiteX78" fmla="*/ 1543329 w 3166946"/>
                <a:gd name="connsiteY78" fmla="*/ 2620377 h 3115538"/>
                <a:gd name="connsiteX79" fmla="*/ 1579013 w 3166946"/>
                <a:gd name="connsiteY79" fmla="*/ 2651600 h 3115538"/>
                <a:gd name="connsiteX80" fmla="*/ 1619157 w 3166946"/>
                <a:gd name="connsiteY80" fmla="*/ 2687284 h 3115538"/>
                <a:gd name="connsiteX81" fmla="*/ 1703906 w 3166946"/>
                <a:gd name="connsiteY81" fmla="*/ 2736350 h 3115538"/>
                <a:gd name="connsiteX82" fmla="*/ 1752972 w 3166946"/>
                <a:gd name="connsiteY82" fmla="*/ 2763113 h 3115538"/>
                <a:gd name="connsiteX83" fmla="*/ 1779735 w 3166946"/>
                <a:gd name="connsiteY83" fmla="*/ 2767573 h 3115538"/>
                <a:gd name="connsiteX84" fmla="*/ 1793116 w 3166946"/>
                <a:gd name="connsiteY84" fmla="*/ 2776494 h 3115538"/>
                <a:gd name="connsiteX85" fmla="*/ 1846642 w 3166946"/>
                <a:gd name="connsiteY85" fmla="*/ 2789875 h 3115538"/>
                <a:gd name="connsiteX86" fmla="*/ 1868944 w 3166946"/>
                <a:gd name="connsiteY86" fmla="*/ 2803257 h 3115538"/>
                <a:gd name="connsiteX87" fmla="*/ 1918010 w 3166946"/>
                <a:gd name="connsiteY87" fmla="*/ 2830020 h 3115538"/>
                <a:gd name="connsiteX88" fmla="*/ 1931391 w 3166946"/>
                <a:gd name="connsiteY88" fmla="*/ 2838941 h 3115538"/>
                <a:gd name="connsiteX89" fmla="*/ 1971536 w 3166946"/>
                <a:gd name="connsiteY89" fmla="*/ 2852322 h 3115538"/>
                <a:gd name="connsiteX90" fmla="*/ 2016140 w 3166946"/>
                <a:gd name="connsiteY90" fmla="*/ 2874625 h 3115538"/>
                <a:gd name="connsiteX91" fmla="*/ 2029522 w 3166946"/>
                <a:gd name="connsiteY91" fmla="*/ 2879085 h 3115538"/>
                <a:gd name="connsiteX92" fmla="*/ 2074127 w 3166946"/>
                <a:gd name="connsiteY92" fmla="*/ 2901388 h 3115538"/>
                <a:gd name="connsiteX93" fmla="*/ 2087508 w 3166946"/>
                <a:gd name="connsiteY93" fmla="*/ 2905848 h 3115538"/>
                <a:gd name="connsiteX94" fmla="*/ 2109811 w 3166946"/>
                <a:gd name="connsiteY94" fmla="*/ 2919230 h 3115538"/>
                <a:gd name="connsiteX95" fmla="*/ 2123192 w 3166946"/>
                <a:gd name="connsiteY95" fmla="*/ 2923690 h 3115538"/>
                <a:gd name="connsiteX96" fmla="*/ 2141034 w 3166946"/>
                <a:gd name="connsiteY96" fmla="*/ 2932611 h 3115538"/>
                <a:gd name="connsiteX97" fmla="*/ 2154416 w 3166946"/>
                <a:gd name="connsiteY97" fmla="*/ 2937072 h 3115538"/>
                <a:gd name="connsiteX98" fmla="*/ 2190099 w 3166946"/>
                <a:gd name="connsiteY98" fmla="*/ 2950453 h 3115538"/>
                <a:gd name="connsiteX99" fmla="*/ 2230244 w 3166946"/>
                <a:gd name="connsiteY99" fmla="*/ 2968295 h 3115538"/>
                <a:gd name="connsiteX100" fmla="*/ 2243625 w 3166946"/>
                <a:gd name="connsiteY100" fmla="*/ 2972755 h 3115538"/>
                <a:gd name="connsiteX101" fmla="*/ 2261467 w 3166946"/>
                <a:gd name="connsiteY101" fmla="*/ 2981676 h 3115538"/>
                <a:gd name="connsiteX102" fmla="*/ 2310533 w 3166946"/>
                <a:gd name="connsiteY102" fmla="*/ 2995058 h 3115538"/>
                <a:gd name="connsiteX103" fmla="*/ 2341756 w 3166946"/>
                <a:gd name="connsiteY103" fmla="*/ 2999518 h 3115538"/>
                <a:gd name="connsiteX104" fmla="*/ 2359598 w 3166946"/>
                <a:gd name="connsiteY104" fmla="*/ 3003979 h 3115538"/>
                <a:gd name="connsiteX105" fmla="*/ 2399742 w 3166946"/>
                <a:gd name="connsiteY105" fmla="*/ 3012900 h 3115538"/>
                <a:gd name="connsiteX106" fmla="*/ 2493413 w 3166946"/>
                <a:gd name="connsiteY106" fmla="*/ 3026281 h 3115538"/>
                <a:gd name="connsiteX107" fmla="*/ 2564780 w 3166946"/>
                <a:gd name="connsiteY107" fmla="*/ 3039663 h 3115538"/>
                <a:gd name="connsiteX108" fmla="*/ 2591543 w 3166946"/>
                <a:gd name="connsiteY108" fmla="*/ 3044123 h 3115538"/>
                <a:gd name="connsiteX109" fmla="*/ 2609385 w 3166946"/>
                <a:gd name="connsiteY109" fmla="*/ 3048584 h 3115538"/>
                <a:gd name="connsiteX110" fmla="*/ 2649530 w 3166946"/>
                <a:gd name="connsiteY110" fmla="*/ 3053044 h 3115538"/>
                <a:gd name="connsiteX111" fmla="*/ 2667372 w 3166946"/>
                <a:gd name="connsiteY111" fmla="*/ 3057505 h 3115538"/>
                <a:gd name="connsiteX112" fmla="*/ 2716437 w 3166946"/>
                <a:gd name="connsiteY112" fmla="*/ 3075347 h 3115538"/>
                <a:gd name="connsiteX113" fmla="*/ 2805647 w 3166946"/>
                <a:gd name="connsiteY113" fmla="*/ 3088728 h 3115538"/>
                <a:gd name="connsiteX114" fmla="*/ 2917159 w 3166946"/>
                <a:gd name="connsiteY114" fmla="*/ 3102110 h 3115538"/>
                <a:gd name="connsiteX115" fmla="*/ 3166946 w 3166946"/>
                <a:gd name="connsiteY115" fmla="*/ 3106570 h 3115538"/>
                <a:gd name="connsiteX0" fmla="*/ 0 w 3166946"/>
                <a:gd name="connsiteY0" fmla="*/ 3115491 h 3115538"/>
                <a:gd name="connsiteX1" fmla="*/ 147196 w 3166946"/>
                <a:gd name="connsiteY1" fmla="*/ 3106570 h 3115538"/>
                <a:gd name="connsiteX2" fmla="*/ 249787 w 3166946"/>
                <a:gd name="connsiteY2" fmla="*/ 3106570 h 3115538"/>
                <a:gd name="connsiteX3" fmla="*/ 343457 w 3166946"/>
                <a:gd name="connsiteY3" fmla="*/ 3097649 h 3115538"/>
                <a:gd name="connsiteX4" fmla="*/ 428207 w 3166946"/>
                <a:gd name="connsiteY4" fmla="*/ 3102110 h 3115538"/>
                <a:gd name="connsiteX5" fmla="*/ 535259 w 3166946"/>
                <a:gd name="connsiteY5" fmla="*/ 3097649 h 3115538"/>
                <a:gd name="connsiteX6" fmla="*/ 593245 w 3166946"/>
                <a:gd name="connsiteY6" fmla="*/ 3115491 h 3115538"/>
                <a:gd name="connsiteX7" fmla="*/ 646771 w 3166946"/>
                <a:gd name="connsiteY7" fmla="*/ 3102110 h 3115538"/>
                <a:gd name="connsiteX8" fmla="*/ 700296 w 3166946"/>
                <a:gd name="connsiteY8" fmla="*/ 3079807 h 3115538"/>
                <a:gd name="connsiteX9" fmla="*/ 767204 w 3166946"/>
                <a:gd name="connsiteY9" fmla="*/ 3017360 h 3115538"/>
                <a:gd name="connsiteX10" fmla="*/ 793967 w 3166946"/>
                <a:gd name="connsiteY10" fmla="*/ 2928151 h 3115538"/>
                <a:gd name="connsiteX11" fmla="*/ 802888 w 3166946"/>
                <a:gd name="connsiteY11" fmla="*/ 2870164 h 3115538"/>
                <a:gd name="connsiteX12" fmla="*/ 807348 w 3166946"/>
                <a:gd name="connsiteY12" fmla="*/ 2821099 h 3115538"/>
                <a:gd name="connsiteX13" fmla="*/ 820730 w 3166946"/>
                <a:gd name="connsiteY13" fmla="*/ 2754192 h 3115538"/>
                <a:gd name="connsiteX14" fmla="*/ 838572 w 3166946"/>
                <a:gd name="connsiteY14" fmla="*/ 2638219 h 3115538"/>
                <a:gd name="connsiteX15" fmla="*/ 847493 w 3166946"/>
                <a:gd name="connsiteY15" fmla="*/ 2540088 h 3115538"/>
                <a:gd name="connsiteX16" fmla="*/ 856414 w 3166946"/>
                <a:gd name="connsiteY16" fmla="*/ 2491023 h 3115538"/>
                <a:gd name="connsiteX17" fmla="*/ 869795 w 3166946"/>
                <a:gd name="connsiteY17" fmla="*/ 2392892 h 3115538"/>
                <a:gd name="connsiteX18" fmla="*/ 874256 w 3166946"/>
                <a:gd name="connsiteY18" fmla="*/ 1995909 h 3115538"/>
                <a:gd name="connsiteX19" fmla="*/ 887637 w 3166946"/>
                <a:gd name="connsiteY19" fmla="*/ 1924541 h 3115538"/>
                <a:gd name="connsiteX20" fmla="*/ 896558 w 3166946"/>
                <a:gd name="connsiteY20" fmla="*/ 1857634 h 3115538"/>
                <a:gd name="connsiteX21" fmla="*/ 914400 w 3166946"/>
                <a:gd name="connsiteY21" fmla="*/ 1728279 h 3115538"/>
                <a:gd name="connsiteX22" fmla="*/ 945623 w 3166946"/>
                <a:gd name="connsiteY22" fmla="*/ 1634609 h 3115538"/>
                <a:gd name="connsiteX23" fmla="*/ 959005 w 3166946"/>
                <a:gd name="connsiteY23" fmla="*/ 1576623 h 3115538"/>
                <a:gd name="connsiteX24" fmla="*/ 994689 w 3166946"/>
                <a:gd name="connsiteY24" fmla="*/ 1460650 h 3115538"/>
                <a:gd name="connsiteX25" fmla="*/ 1016991 w 3166946"/>
                <a:gd name="connsiteY25" fmla="*/ 1366980 h 3115538"/>
                <a:gd name="connsiteX26" fmla="*/ 1101740 w 3166946"/>
                <a:gd name="connsiteY26" fmla="*/ 1184100 h 3115538"/>
                <a:gd name="connsiteX27" fmla="*/ 1119582 w 3166946"/>
                <a:gd name="connsiteY27" fmla="*/ 1139495 h 3115538"/>
                <a:gd name="connsiteX28" fmla="*/ 1141885 w 3166946"/>
                <a:gd name="connsiteY28" fmla="*/ 1094890 h 3115538"/>
                <a:gd name="connsiteX29" fmla="*/ 1182029 w 3166946"/>
                <a:gd name="connsiteY29" fmla="*/ 996759 h 3115538"/>
                <a:gd name="connsiteX30" fmla="*/ 1195411 w 3166946"/>
                <a:gd name="connsiteY30" fmla="*/ 956615 h 3115538"/>
                <a:gd name="connsiteX31" fmla="*/ 1208792 w 3166946"/>
                <a:gd name="connsiteY31" fmla="*/ 938773 h 3115538"/>
                <a:gd name="connsiteX32" fmla="*/ 1248936 w 3166946"/>
                <a:gd name="connsiteY32" fmla="*/ 840642 h 3115538"/>
                <a:gd name="connsiteX33" fmla="*/ 1257857 w 3166946"/>
                <a:gd name="connsiteY33" fmla="*/ 804958 h 3115538"/>
                <a:gd name="connsiteX34" fmla="*/ 1271239 w 3166946"/>
                <a:gd name="connsiteY34" fmla="*/ 778195 h 3115538"/>
                <a:gd name="connsiteX35" fmla="*/ 1298002 w 3166946"/>
                <a:gd name="connsiteY35" fmla="*/ 688986 h 3115538"/>
                <a:gd name="connsiteX36" fmla="*/ 1306923 w 3166946"/>
                <a:gd name="connsiteY36" fmla="*/ 671144 h 3115538"/>
                <a:gd name="connsiteX37" fmla="*/ 1315844 w 3166946"/>
                <a:gd name="connsiteY37" fmla="*/ 644381 h 3115538"/>
                <a:gd name="connsiteX38" fmla="*/ 1315844 w 3166946"/>
                <a:gd name="connsiteY38" fmla="*/ 425817 h 3115538"/>
                <a:gd name="connsiteX39" fmla="*/ 1298002 w 3166946"/>
                <a:gd name="connsiteY39" fmla="*/ 381212 h 3115538"/>
                <a:gd name="connsiteX40" fmla="*/ 1289081 w 3166946"/>
                <a:gd name="connsiteY40" fmla="*/ 354449 h 3115538"/>
                <a:gd name="connsiteX41" fmla="*/ 1271239 w 3166946"/>
                <a:gd name="connsiteY41" fmla="*/ 300923 h 3115538"/>
                <a:gd name="connsiteX42" fmla="*/ 1257857 w 3166946"/>
                <a:gd name="connsiteY42" fmla="*/ 260779 h 3115538"/>
                <a:gd name="connsiteX43" fmla="*/ 1244476 w 3166946"/>
                <a:gd name="connsiteY43" fmla="*/ 193872 h 3115538"/>
                <a:gd name="connsiteX44" fmla="*/ 1217713 w 3166946"/>
                <a:gd name="connsiteY44" fmla="*/ 131425 h 3115538"/>
                <a:gd name="connsiteX45" fmla="*/ 1204332 w 3166946"/>
                <a:gd name="connsiteY45" fmla="*/ 64517 h 3115538"/>
                <a:gd name="connsiteX46" fmla="*/ 1213253 w 3166946"/>
                <a:gd name="connsiteY46" fmla="*/ 2071 h 3115538"/>
                <a:gd name="connsiteX47" fmla="*/ 1244476 w 3166946"/>
                <a:gd name="connsiteY47" fmla="*/ 19913 h 3115538"/>
                <a:gd name="connsiteX48" fmla="*/ 1271239 w 3166946"/>
                <a:gd name="connsiteY48" fmla="*/ 68978 h 3115538"/>
                <a:gd name="connsiteX49" fmla="*/ 1289081 w 3166946"/>
                <a:gd name="connsiteY49" fmla="*/ 104662 h 3115538"/>
                <a:gd name="connsiteX50" fmla="*/ 1311383 w 3166946"/>
                <a:gd name="connsiteY50" fmla="*/ 153727 h 3115538"/>
                <a:gd name="connsiteX51" fmla="*/ 1338146 w 3166946"/>
                <a:gd name="connsiteY51" fmla="*/ 207253 h 3115538"/>
                <a:gd name="connsiteX52" fmla="*/ 1360449 w 3166946"/>
                <a:gd name="connsiteY52" fmla="*/ 287542 h 3115538"/>
                <a:gd name="connsiteX53" fmla="*/ 1360449 w 3166946"/>
                <a:gd name="connsiteY53" fmla="*/ 287542 h 3115538"/>
                <a:gd name="connsiteX54" fmla="*/ 1387212 w 3166946"/>
                <a:gd name="connsiteY54" fmla="*/ 394594 h 3115538"/>
                <a:gd name="connsiteX55" fmla="*/ 1400593 w 3166946"/>
                <a:gd name="connsiteY55" fmla="*/ 452580 h 3115538"/>
                <a:gd name="connsiteX56" fmla="*/ 1396133 w 3166946"/>
                <a:gd name="connsiteY56" fmla="*/ 1099351 h 3115538"/>
                <a:gd name="connsiteX57" fmla="*/ 1391672 w 3166946"/>
                <a:gd name="connsiteY57" fmla="*/ 1135035 h 3115538"/>
                <a:gd name="connsiteX58" fmla="*/ 1378291 w 3166946"/>
                <a:gd name="connsiteY58" fmla="*/ 1197481 h 3115538"/>
                <a:gd name="connsiteX59" fmla="*/ 1364909 w 3166946"/>
                <a:gd name="connsiteY59" fmla="*/ 1295612 h 3115538"/>
                <a:gd name="connsiteX60" fmla="*/ 1347067 w 3166946"/>
                <a:gd name="connsiteY60" fmla="*/ 1344677 h 3115538"/>
                <a:gd name="connsiteX61" fmla="*/ 1329225 w 3166946"/>
                <a:gd name="connsiteY61" fmla="*/ 1402664 h 3115538"/>
                <a:gd name="connsiteX62" fmla="*/ 1311383 w 3166946"/>
                <a:gd name="connsiteY62" fmla="*/ 1465111 h 3115538"/>
                <a:gd name="connsiteX63" fmla="*/ 1298002 w 3166946"/>
                <a:gd name="connsiteY63" fmla="*/ 1532018 h 3115538"/>
                <a:gd name="connsiteX64" fmla="*/ 1275699 w 3166946"/>
                <a:gd name="connsiteY64" fmla="*/ 1607846 h 3115538"/>
                <a:gd name="connsiteX65" fmla="*/ 1257857 w 3166946"/>
                <a:gd name="connsiteY65" fmla="*/ 1692595 h 3115538"/>
                <a:gd name="connsiteX66" fmla="*/ 1248936 w 3166946"/>
                <a:gd name="connsiteY66" fmla="*/ 2116342 h 3115538"/>
                <a:gd name="connsiteX67" fmla="*/ 1248936 w 3166946"/>
                <a:gd name="connsiteY67" fmla="*/ 2227854 h 3115538"/>
                <a:gd name="connsiteX68" fmla="*/ 1271239 w 3166946"/>
                <a:gd name="connsiteY68" fmla="*/ 2285840 h 3115538"/>
                <a:gd name="connsiteX69" fmla="*/ 1298002 w 3166946"/>
                <a:gd name="connsiteY69" fmla="*/ 2334906 h 3115538"/>
                <a:gd name="connsiteX70" fmla="*/ 1329225 w 3166946"/>
                <a:gd name="connsiteY70" fmla="*/ 2379511 h 3115538"/>
                <a:gd name="connsiteX71" fmla="*/ 1360449 w 3166946"/>
                <a:gd name="connsiteY71" fmla="*/ 2424115 h 3115538"/>
                <a:gd name="connsiteX72" fmla="*/ 1391672 w 3166946"/>
                <a:gd name="connsiteY72" fmla="*/ 2455339 h 3115538"/>
                <a:gd name="connsiteX73" fmla="*/ 1405054 w 3166946"/>
                <a:gd name="connsiteY73" fmla="*/ 2468720 h 3115538"/>
                <a:gd name="connsiteX74" fmla="*/ 1422896 w 3166946"/>
                <a:gd name="connsiteY74" fmla="*/ 2495483 h 3115538"/>
                <a:gd name="connsiteX75" fmla="*/ 1463040 w 3166946"/>
                <a:gd name="connsiteY75" fmla="*/ 2531167 h 3115538"/>
                <a:gd name="connsiteX76" fmla="*/ 1476421 w 3166946"/>
                <a:gd name="connsiteY76" fmla="*/ 2549009 h 3115538"/>
                <a:gd name="connsiteX77" fmla="*/ 1494263 w 3166946"/>
                <a:gd name="connsiteY77" fmla="*/ 2562391 h 3115538"/>
                <a:gd name="connsiteX78" fmla="*/ 1543329 w 3166946"/>
                <a:gd name="connsiteY78" fmla="*/ 2620377 h 3115538"/>
                <a:gd name="connsiteX79" fmla="*/ 1579013 w 3166946"/>
                <a:gd name="connsiteY79" fmla="*/ 2651600 h 3115538"/>
                <a:gd name="connsiteX80" fmla="*/ 1619157 w 3166946"/>
                <a:gd name="connsiteY80" fmla="*/ 2687284 h 3115538"/>
                <a:gd name="connsiteX81" fmla="*/ 1703906 w 3166946"/>
                <a:gd name="connsiteY81" fmla="*/ 2736350 h 3115538"/>
                <a:gd name="connsiteX82" fmla="*/ 1752972 w 3166946"/>
                <a:gd name="connsiteY82" fmla="*/ 2763113 h 3115538"/>
                <a:gd name="connsiteX83" fmla="*/ 1779735 w 3166946"/>
                <a:gd name="connsiteY83" fmla="*/ 2767573 h 3115538"/>
                <a:gd name="connsiteX84" fmla="*/ 1793116 w 3166946"/>
                <a:gd name="connsiteY84" fmla="*/ 2776494 h 3115538"/>
                <a:gd name="connsiteX85" fmla="*/ 1846642 w 3166946"/>
                <a:gd name="connsiteY85" fmla="*/ 2789875 h 3115538"/>
                <a:gd name="connsiteX86" fmla="*/ 1868944 w 3166946"/>
                <a:gd name="connsiteY86" fmla="*/ 2803257 h 3115538"/>
                <a:gd name="connsiteX87" fmla="*/ 1918010 w 3166946"/>
                <a:gd name="connsiteY87" fmla="*/ 2830020 h 3115538"/>
                <a:gd name="connsiteX88" fmla="*/ 1931391 w 3166946"/>
                <a:gd name="connsiteY88" fmla="*/ 2838941 h 3115538"/>
                <a:gd name="connsiteX89" fmla="*/ 1971536 w 3166946"/>
                <a:gd name="connsiteY89" fmla="*/ 2852322 h 3115538"/>
                <a:gd name="connsiteX90" fmla="*/ 2016140 w 3166946"/>
                <a:gd name="connsiteY90" fmla="*/ 2874625 h 3115538"/>
                <a:gd name="connsiteX91" fmla="*/ 2029522 w 3166946"/>
                <a:gd name="connsiteY91" fmla="*/ 2879085 h 3115538"/>
                <a:gd name="connsiteX92" fmla="*/ 2074127 w 3166946"/>
                <a:gd name="connsiteY92" fmla="*/ 2901388 h 3115538"/>
                <a:gd name="connsiteX93" fmla="*/ 2087508 w 3166946"/>
                <a:gd name="connsiteY93" fmla="*/ 2905848 h 3115538"/>
                <a:gd name="connsiteX94" fmla="*/ 2123192 w 3166946"/>
                <a:gd name="connsiteY94" fmla="*/ 2923690 h 3115538"/>
                <a:gd name="connsiteX95" fmla="*/ 2141034 w 3166946"/>
                <a:gd name="connsiteY95" fmla="*/ 2932611 h 3115538"/>
                <a:gd name="connsiteX96" fmla="*/ 2154416 w 3166946"/>
                <a:gd name="connsiteY96" fmla="*/ 2937072 h 3115538"/>
                <a:gd name="connsiteX97" fmla="*/ 2190099 w 3166946"/>
                <a:gd name="connsiteY97" fmla="*/ 2950453 h 3115538"/>
                <a:gd name="connsiteX98" fmla="*/ 2230244 w 3166946"/>
                <a:gd name="connsiteY98" fmla="*/ 2968295 h 3115538"/>
                <a:gd name="connsiteX99" fmla="*/ 2243625 w 3166946"/>
                <a:gd name="connsiteY99" fmla="*/ 2972755 h 3115538"/>
                <a:gd name="connsiteX100" fmla="*/ 2261467 w 3166946"/>
                <a:gd name="connsiteY100" fmla="*/ 2981676 h 3115538"/>
                <a:gd name="connsiteX101" fmla="*/ 2310533 w 3166946"/>
                <a:gd name="connsiteY101" fmla="*/ 2995058 h 3115538"/>
                <a:gd name="connsiteX102" fmla="*/ 2341756 w 3166946"/>
                <a:gd name="connsiteY102" fmla="*/ 2999518 h 3115538"/>
                <a:gd name="connsiteX103" fmla="*/ 2359598 w 3166946"/>
                <a:gd name="connsiteY103" fmla="*/ 3003979 h 3115538"/>
                <a:gd name="connsiteX104" fmla="*/ 2399742 w 3166946"/>
                <a:gd name="connsiteY104" fmla="*/ 3012900 h 3115538"/>
                <a:gd name="connsiteX105" fmla="*/ 2493413 w 3166946"/>
                <a:gd name="connsiteY105" fmla="*/ 3026281 h 3115538"/>
                <a:gd name="connsiteX106" fmla="*/ 2564780 w 3166946"/>
                <a:gd name="connsiteY106" fmla="*/ 3039663 h 3115538"/>
                <a:gd name="connsiteX107" fmla="*/ 2591543 w 3166946"/>
                <a:gd name="connsiteY107" fmla="*/ 3044123 h 3115538"/>
                <a:gd name="connsiteX108" fmla="*/ 2609385 w 3166946"/>
                <a:gd name="connsiteY108" fmla="*/ 3048584 h 3115538"/>
                <a:gd name="connsiteX109" fmla="*/ 2649530 w 3166946"/>
                <a:gd name="connsiteY109" fmla="*/ 3053044 h 3115538"/>
                <a:gd name="connsiteX110" fmla="*/ 2667372 w 3166946"/>
                <a:gd name="connsiteY110" fmla="*/ 3057505 h 3115538"/>
                <a:gd name="connsiteX111" fmla="*/ 2716437 w 3166946"/>
                <a:gd name="connsiteY111" fmla="*/ 3075347 h 3115538"/>
                <a:gd name="connsiteX112" fmla="*/ 2805647 w 3166946"/>
                <a:gd name="connsiteY112" fmla="*/ 3088728 h 3115538"/>
                <a:gd name="connsiteX113" fmla="*/ 2917159 w 3166946"/>
                <a:gd name="connsiteY113" fmla="*/ 3102110 h 3115538"/>
                <a:gd name="connsiteX114" fmla="*/ 3166946 w 3166946"/>
                <a:gd name="connsiteY114" fmla="*/ 3106570 h 3115538"/>
                <a:gd name="connsiteX0" fmla="*/ 0 w 3166946"/>
                <a:gd name="connsiteY0" fmla="*/ 3115491 h 3115538"/>
                <a:gd name="connsiteX1" fmla="*/ 147196 w 3166946"/>
                <a:gd name="connsiteY1" fmla="*/ 3106570 h 3115538"/>
                <a:gd name="connsiteX2" fmla="*/ 249787 w 3166946"/>
                <a:gd name="connsiteY2" fmla="*/ 3106570 h 3115538"/>
                <a:gd name="connsiteX3" fmla="*/ 343457 w 3166946"/>
                <a:gd name="connsiteY3" fmla="*/ 3097649 h 3115538"/>
                <a:gd name="connsiteX4" fmla="*/ 428207 w 3166946"/>
                <a:gd name="connsiteY4" fmla="*/ 3102110 h 3115538"/>
                <a:gd name="connsiteX5" fmla="*/ 535259 w 3166946"/>
                <a:gd name="connsiteY5" fmla="*/ 3097649 h 3115538"/>
                <a:gd name="connsiteX6" fmla="*/ 593245 w 3166946"/>
                <a:gd name="connsiteY6" fmla="*/ 3115491 h 3115538"/>
                <a:gd name="connsiteX7" fmla="*/ 646771 w 3166946"/>
                <a:gd name="connsiteY7" fmla="*/ 3102110 h 3115538"/>
                <a:gd name="connsiteX8" fmla="*/ 700296 w 3166946"/>
                <a:gd name="connsiteY8" fmla="*/ 3079807 h 3115538"/>
                <a:gd name="connsiteX9" fmla="*/ 767204 w 3166946"/>
                <a:gd name="connsiteY9" fmla="*/ 3017360 h 3115538"/>
                <a:gd name="connsiteX10" fmla="*/ 793967 w 3166946"/>
                <a:gd name="connsiteY10" fmla="*/ 2928151 h 3115538"/>
                <a:gd name="connsiteX11" fmla="*/ 802888 w 3166946"/>
                <a:gd name="connsiteY11" fmla="*/ 2870164 h 3115538"/>
                <a:gd name="connsiteX12" fmla="*/ 807348 w 3166946"/>
                <a:gd name="connsiteY12" fmla="*/ 2821099 h 3115538"/>
                <a:gd name="connsiteX13" fmla="*/ 820730 w 3166946"/>
                <a:gd name="connsiteY13" fmla="*/ 2754192 h 3115538"/>
                <a:gd name="connsiteX14" fmla="*/ 838572 w 3166946"/>
                <a:gd name="connsiteY14" fmla="*/ 2638219 h 3115538"/>
                <a:gd name="connsiteX15" fmla="*/ 847493 w 3166946"/>
                <a:gd name="connsiteY15" fmla="*/ 2540088 h 3115538"/>
                <a:gd name="connsiteX16" fmla="*/ 856414 w 3166946"/>
                <a:gd name="connsiteY16" fmla="*/ 2491023 h 3115538"/>
                <a:gd name="connsiteX17" fmla="*/ 869795 w 3166946"/>
                <a:gd name="connsiteY17" fmla="*/ 2392892 h 3115538"/>
                <a:gd name="connsiteX18" fmla="*/ 874256 w 3166946"/>
                <a:gd name="connsiteY18" fmla="*/ 1995909 h 3115538"/>
                <a:gd name="connsiteX19" fmla="*/ 887637 w 3166946"/>
                <a:gd name="connsiteY19" fmla="*/ 1924541 h 3115538"/>
                <a:gd name="connsiteX20" fmla="*/ 896558 w 3166946"/>
                <a:gd name="connsiteY20" fmla="*/ 1857634 h 3115538"/>
                <a:gd name="connsiteX21" fmla="*/ 914400 w 3166946"/>
                <a:gd name="connsiteY21" fmla="*/ 1728279 h 3115538"/>
                <a:gd name="connsiteX22" fmla="*/ 945623 w 3166946"/>
                <a:gd name="connsiteY22" fmla="*/ 1634609 h 3115538"/>
                <a:gd name="connsiteX23" fmla="*/ 959005 w 3166946"/>
                <a:gd name="connsiteY23" fmla="*/ 1576623 h 3115538"/>
                <a:gd name="connsiteX24" fmla="*/ 994689 w 3166946"/>
                <a:gd name="connsiteY24" fmla="*/ 1460650 h 3115538"/>
                <a:gd name="connsiteX25" fmla="*/ 1016991 w 3166946"/>
                <a:gd name="connsiteY25" fmla="*/ 1366980 h 3115538"/>
                <a:gd name="connsiteX26" fmla="*/ 1101740 w 3166946"/>
                <a:gd name="connsiteY26" fmla="*/ 1184100 h 3115538"/>
                <a:gd name="connsiteX27" fmla="*/ 1119582 w 3166946"/>
                <a:gd name="connsiteY27" fmla="*/ 1139495 h 3115538"/>
                <a:gd name="connsiteX28" fmla="*/ 1141885 w 3166946"/>
                <a:gd name="connsiteY28" fmla="*/ 1094890 h 3115538"/>
                <a:gd name="connsiteX29" fmla="*/ 1182029 w 3166946"/>
                <a:gd name="connsiteY29" fmla="*/ 996759 h 3115538"/>
                <a:gd name="connsiteX30" fmla="*/ 1195411 w 3166946"/>
                <a:gd name="connsiteY30" fmla="*/ 956615 h 3115538"/>
                <a:gd name="connsiteX31" fmla="*/ 1208792 w 3166946"/>
                <a:gd name="connsiteY31" fmla="*/ 938773 h 3115538"/>
                <a:gd name="connsiteX32" fmla="*/ 1248936 w 3166946"/>
                <a:gd name="connsiteY32" fmla="*/ 840642 h 3115538"/>
                <a:gd name="connsiteX33" fmla="*/ 1257857 w 3166946"/>
                <a:gd name="connsiteY33" fmla="*/ 804958 h 3115538"/>
                <a:gd name="connsiteX34" fmla="*/ 1271239 w 3166946"/>
                <a:gd name="connsiteY34" fmla="*/ 778195 h 3115538"/>
                <a:gd name="connsiteX35" fmla="*/ 1298002 w 3166946"/>
                <a:gd name="connsiteY35" fmla="*/ 688986 h 3115538"/>
                <a:gd name="connsiteX36" fmla="*/ 1306923 w 3166946"/>
                <a:gd name="connsiteY36" fmla="*/ 671144 h 3115538"/>
                <a:gd name="connsiteX37" fmla="*/ 1315844 w 3166946"/>
                <a:gd name="connsiteY37" fmla="*/ 644381 h 3115538"/>
                <a:gd name="connsiteX38" fmla="*/ 1315844 w 3166946"/>
                <a:gd name="connsiteY38" fmla="*/ 425817 h 3115538"/>
                <a:gd name="connsiteX39" fmla="*/ 1298002 w 3166946"/>
                <a:gd name="connsiteY39" fmla="*/ 381212 h 3115538"/>
                <a:gd name="connsiteX40" fmla="*/ 1289081 w 3166946"/>
                <a:gd name="connsiteY40" fmla="*/ 354449 h 3115538"/>
                <a:gd name="connsiteX41" fmla="*/ 1271239 w 3166946"/>
                <a:gd name="connsiteY41" fmla="*/ 300923 h 3115538"/>
                <a:gd name="connsiteX42" fmla="*/ 1257857 w 3166946"/>
                <a:gd name="connsiteY42" fmla="*/ 260779 h 3115538"/>
                <a:gd name="connsiteX43" fmla="*/ 1244476 w 3166946"/>
                <a:gd name="connsiteY43" fmla="*/ 193872 h 3115538"/>
                <a:gd name="connsiteX44" fmla="*/ 1217713 w 3166946"/>
                <a:gd name="connsiteY44" fmla="*/ 131425 h 3115538"/>
                <a:gd name="connsiteX45" fmla="*/ 1204332 w 3166946"/>
                <a:gd name="connsiteY45" fmla="*/ 64517 h 3115538"/>
                <a:gd name="connsiteX46" fmla="*/ 1213253 w 3166946"/>
                <a:gd name="connsiteY46" fmla="*/ 2071 h 3115538"/>
                <a:gd name="connsiteX47" fmla="*/ 1244476 w 3166946"/>
                <a:gd name="connsiteY47" fmla="*/ 19913 h 3115538"/>
                <a:gd name="connsiteX48" fmla="*/ 1271239 w 3166946"/>
                <a:gd name="connsiteY48" fmla="*/ 68978 h 3115538"/>
                <a:gd name="connsiteX49" fmla="*/ 1289081 w 3166946"/>
                <a:gd name="connsiteY49" fmla="*/ 104662 h 3115538"/>
                <a:gd name="connsiteX50" fmla="*/ 1311383 w 3166946"/>
                <a:gd name="connsiteY50" fmla="*/ 153727 h 3115538"/>
                <a:gd name="connsiteX51" fmla="*/ 1338146 w 3166946"/>
                <a:gd name="connsiteY51" fmla="*/ 207253 h 3115538"/>
                <a:gd name="connsiteX52" fmla="*/ 1360449 w 3166946"/>
                <a:gd name="connsiteY52" fmla="*/ 287542 h 3115538"/>
                <a:gd name="connsiteX53" fmla="*/ 1360449 w 3166946"/>
                <a:gd name="connsiteY53" fmla="*/ 287542 h 3115538"/>
                <a:gd name="connsiteX54" fmla="*/ 1387212 w 3166946"/>
                <a:gd name="connsiteY54" fmla="*/ 394594 h 3115538"/>
                <a:gd name="connsiteX55" fmla="*/ 1400593 w 3166946"/>
                <a:gd name="connsiteY55" fmla="*/ 452580 h 3115538"/>
                <a:gd name="connsiteX56" fmla="*/ 1396133 w 3166946"/>
                <a:gd name="connsiteY56" fmla="*/ 1099351 h 3115538"/>
                <a:gd name="connsiteX57" fmla="*/ 1391672 w 3166946"/>
                <a:gd name="connsiteY57" fmla="*/ 1135035 h 3115538"/>
                <a:gd name="connsiteX58" fmla="*/ 1378291 w 3166946"/>
                <a:gd name="connsiteY58" fmla="*/ 1197481 h 3115538"/>
                <a:gd name="connsiteX59" fmla="*/ 1364909 w 3166946"/>
                <a:gd name="connsiteY59" fmla="*/ 1295612 h 3115538"/>
                <a:gd name="connsiteX60" fmla="*/ 1347067 w 3166946"/>
                <a:gd name="connsiteY60" fmla="*/ 1344677 h 3115538"/>
                <a:gd name="connsiteX61" fmla="*/ 1329225 w 3166946"/>
                <a:gd name="connsiteY61" fmla="*/ 1402664 h 3115538"/>
                <a:gd name="connsiteX62" fmla="*/ 1311383 w 3166946"/>
                <a:gd name="connsiteY62" fmla="*/ 1465111 h 3115538"/>
                <a:gd name="connsiteX63" fmla="*/ 1298002 w 3166946"/>
                <a:gd name="connsiteY63" fmla="*/ 1532018 h 3115538"/>
                <a:gd name="connsiteX64" fmla="*/ 1275699 w 3166946"/>
                <a:gd name="connsiteY64" fmla="*/ 1607846 h 3115538"/>
                <a:gd name="connsiteX65" fmla="*/ 1257857 w 3166946"/>
                <a:gd name="connsiteY65" fmla="*/ 1692595 h 3115538"/>
                <a:gd name="connsiteX66" fmla="*/ 1248936 w 3166946"/>
                <a:gd name="connsiteY66" fmla="*/ 2116342 h 3115538"/>
                <a:gd name="connsiteX67" fmla="*/ 1248936 w 3166946"/>
                <a:gd name="connsiteY67" fmla="*/ 2227854 h 3115538"/>
                <a:gd name="connsiteX68" fmla="*/ 1271239 w 3166946"/>
                <a:gd name="connsiteY68" fmla="*/ 2285840 h 3115538"/>
                <a:gd name="connsiteX69" fmla="*/ 1298002 w 3166946"/>
                <a:gd name="connsiteY69" fmla="*/ 2334906 h 3115538"/>
                <a:gd name="connsiteX70" fmla="*/ 1329225 w 3166946"/>
                <a:gd name="connsiteY70" fmla="*/ 2379511 h 3115538"/>
                <a:gd name="connsiteX71" fmla="*/ 1360449 w 3166946"/>
                <a:gd name="connsiteY71" fmla="*/ 2424115 h 3115538"/>
                <a:gd name="connsiteX72" fmla="*/ 1391672 w 3166946"/>
                <a:gd name="connsiteY72" fmla="*/ 2455339 h 3115538"/>
                <a:gd name="connsiteX73" fmla="*/ 1405054 w 3166946"/>
                <a:gd name="connsiteY73" fmla="*/ 2468720 h 3115538"/>
                <a:gd name="connsiteX74" fmla="*/ 1422896 w 3166946"/>
                <a:gd name="connsiteY74" fmla="*/ 2495483 h 3115538"/>
                <a:gd name="connsiteX75" fmla="*/ 1463040 w 3166946"/>
                <a:gd name="connsiteY75" fmla="*/ 2531167 h 3115538"/>
                <a:gd name="connsiteX76" fmla="*/ 1476421 w 3166946"/>
                <a:gd name="connsiteY76" fmla="*/ 2549009 h 3115538"/>
                <a:gd name="connsiteX77" fmla="*/ 1494263 w 3166946"/>
                <a:gd name="connsiteY77" fmla="*/ 2562391 h 3115538"/>
                <a:gd name="connsiteX78" fmla="*/ 1543329 w 3166946"/>
                <a:gd name="connsiteY78" fmla="*/ 2620377 h 3115538"/>
                <a:gd name="connsiteX79" fmla="*/ 1579013 w 3166946"/>
                <a:gd name="connsiteY79" fmla="*/ 2651600 h 3115538"/>
                <a:gd name="connsiteX80" fmla="*/ 1619157 w 3166946"/>
                <a:gd name="connsiteY80" fmla="*/ 2687284 h 3115538"/>
                <a:gd name="connsiteX81" fmla="*/ 1703906 w 3166946"/>
                <a:gd name="connsiteY81" fmla="*/ 2736350 h 3115538"/>
                <a:gd name="connsiteX82" fmla="*/ 1752972 w 3166946"/>
                <a:gd name="connsiteY82" fmla="*/ 2763113 h 3115538"/>
                <a:gd name="connsiteX83" fmla="*/ 1779735 w 3166946"/>
                <a:gd name="connsiteY83" fmla="*/ 2767573 h 3115538"/>
                <a:gd name="connsiteX84" fmla="*/ 1793116 w 3166946"/>
                <a:gd name="connsiteY84" fmla="*/ 2776494 h 3115538"/>
                <a:gd name="connsiteX85" fmla="*/ 1846642 w 3166946"/>
                <a:gd name="connsiteY85" fmla="*/ 2789875 h 3115538"/>
                <a:gd name="connsiteX86" fmla="*/ 1868944 w 3166946"/>
                <a:gd name="connsiteY86" fmla="*/ 2803257 h 3115538"/>
                <a:gd name="connsiteX87" fmla="*/ 1918010 w 3166946"/>
                <a:gd name="connsiteY87" fmla="*/ 2830020 h 3115538"/>
                <a:gd name="connsiteX88" fmla="*/ 1931391 w 3166946"/>
                <a:gd name="connsiteY88" fmla="*/ 2838941 h 3115538"/>
                <a:gd name="connsiteX89" fmla="*/ 1971536 w 3166946"/>
                <a:gd name="connsiteY89" fmla="*/ 2852322 h 3115538"/>
                <a:gd name="connsiteX90" fmla="*/ 2016140 w 3166946"/>
                <a:gd name="connsiteY90" fmla="*/ 2874625 h 3115538"/>
                <a:gd name="connsiteX91" fmla="*/ 2029522 w 3166946"/>
                <a:gd name="connsiteY91" fmla="*/ 2879085 h 3115538"/>
                <a:gd name="connsiteX92" fmla="*/ 2074127 w 3166946"/>
                <a:gd name="connsiteY92" fmla="*/ 2901388 h 3115538"/>
                <a:gd name="connsiteX93" fmla="*/ 2087508 w 3166946"/>
                <a:gd name="connsiteY93" fmla="*/ 2905848 h 3115538"/>
                <a:gd name="connsiteX94" fmla="*/ 2123192 w 3166946"/>
                <a:gd name="connsiteY94" fmla="*/ 2923690 h 3115538"/>
                <a:gd name="connsiteX95" fmla="*/ 2141034 w 3166946"/>
                <a:gd name="connsiteY95" fmla="*/ 2932611 h 3115538"/>
                <a:gd name="connsiteX96" fmla="*/ 2190099 w 3166946"/>
                <a:gd name="connsiteY96" fmla="*/ 2950453 h 3115538"/>
                <a:gd name="connsiteX97" fmla="*/ 2230244 w 3166946"/>
                <a:gd name="connsiteY97" fmla="*/ 2968295 h 3115538"/>
                <a:gd name="connsiteX98" fmla="*/ 2243625 w 3166946"/>
                <a:gd name="connsiteY98" fmla="*/ 2972755 h 3115538"/>
                <a:gd name="connsiteX99" fmla="*/ 2261467 w 3166946"/>
                <a:gd name="connsiteY99" fmla="*/ 2981676 h 3115538"/>
                <a:gd name="connsiteX100" fmla="*/ 2310533 w 3166946"/>
                <a:gd name="connsiteY100" fmla="*/ 2995058 h 3115538"/>
                <a:gd name="connsiteX101" fmla="*/ 2341756 w 3166946"/>
                <a:gd name="connsiteY101" fmla="*/ 2999518 h 3115538"/>
                <a:gd name="connsiteX102" fmla="*/ 2359598 w 3166946"/>
                <a:gd name="connsiteY102" fmla="*/ 3003979 h 3115538"/>
                <a:gd name="connsiteX103" fmla="*/ 2399742 w 3166946"/>
                <a:gd name="connsiteY103" fmla="*/ 3012900 h 3115538"/>
                <a:gd name="connsiteX104" fmla="*/ 2493413 w 3166946"/>
                <a:gd name="connsiteY104" fmla="*/ 3026281 h 3115538"/>
                <a:gd name="connsiteX105" fmla="*/ 2564780 w 3166946"/>
                <a:gd name="connsiteY105" fmla="*/ 3039663 h 3115538"/>
                <a:gd name="connsiteX106" fmla="*/ 2591543 w 3166946"/>
                <a:gd name="connsiteY106" fmla="*/ 3044123 h 3115538"/>
                <a:gd name="connsiteX107" fmla="*/ 2609385 w 3166946"/>
                <a:gd name="connsiteY107" fmla="*/ 3048584 h 3115538"/>
                <a:gd name="connsiteX108" fmla="*/ 2649530 w 3166946"/>
                <a:gd name="connsiteY108" fmla="*/ 3053044 h 3115538"/>
                <a:gd name="connsiteX109" fmla="*/ 2667372 w 3166946"/>
                <a:gd name="connsiteY109" fmla="*/ 3057505 h 3115538"/>
                <a:gd name="connsiteX110" fmla="*/ 2716437 w 3166946"/>
                <a:gd name="connsiteY110" fmla="*/ 3075347 h 3115538"/>
                <a:gd name="connsiteX111" fmla="*/ 2805647 w 3166946"/>
                <a:gd name="connsiteY111" fmla="*/ 3088728 h 3115538"/>
                <a:gd name="connsiteX112" fmla="*/ 2917159 w 3166946"/>
                <a:gd name="connsiteY112" fmla="*/ 3102110 h 3115538"/>
                <a:gd name="connsiteX113" fmla="*/ 3166946 w 3166946"/>
                <a:gd name="connsiteY113" fmla="*/ 3106570 h 3115538"/>
                <a:gd name="connsiteX0" fmla="*/ 0 w 3166946"/>
                <a:gd name="connsiteY0" fmla="*/ 3115491 h 3115538"/>
                <a:gd name="connsiteX1" fmla="*/ 147196 w 3166946"/>
                <a:gd name="connsiteY1" fmla="*/ 3106570 h 3115538"/>
                <a:gd name="connsiteX2" fmla="*/ 249787 w 3166946"/>
                <a:gd name="connsiteY2" fmla="*/ 3106570 h 3115538"/>
                <a:gd name="connsiteX3" fmla="*/ 343457 w 3166946"/>
                <a:gd name="connsiteY3" fmla="*/ 3097649 h 3115538"/>
                <a:gd name="connsiteX4" fmla="*/ 428207 w 3166946"/>
                <a:gd name="connsiteY4" fmla="*/ 3102110 h 3115538"/>
                <a:gd name="connsiteX5" fmla="*/ 535259 w 3166946"/>
                <a:gd name="connsiteY5" fmla="*/ 3097649 h 3115538"/>
                <a:gd name="connsiteX6" fmla="*/ 593245 w 3166946"/>
                <a:gd name="connsiteY6" fmla="*/ 3115491 h 3115538"/>
                <a:gd name="connsiteX7" fmla="*/ 646771 w 3166946"/>
                <a:gd name="connsiteY7" fmla="*/ 3102110 h 3115538"/>
                <a:gd name="connsiteX8" fmla="*/ 700296 w 3166946"/>
                <a:gd name="connsiteY8" fmla="*/ 3079807 h 3115538"/>
                <a:gd name="connsiteX9" fmla="*/ 767204 w 3166946"/>
                <a:gd name="connsiteY9" fmla="*/ 3017360 h 3115538"/>
                <a:gd name="connsiteX10" fmla="*/ 793967 w 3166946"/>
                <a:gd name="connsiteY10" fmla="*/ 2928151 h 3115538"/>
                <a:gd name="connsiteX11" fmla="*/ 802888 w 3166946"/>
                <a:gd name="connsiteY11" fmla="*/ 2870164 h 3115538"/>
                <a:gd name="connsiteX12" fmla="*/ 807348 w 3166946"/>
                <a:gd name="connsiteY12" fmla="*/ 2821099 h 3115538"/>
                <a:gd name="connsiteX13" fmla="*/ 820730 w 3166946"/>
                <a:gd name="connsiteY13" fmla="*/ 2754192 h 3115538"/>
                <a:gd name="connsiteX14" fmla="*/ 838572 w 3166946"/>
                <a:gd name="connsiteY14" fmla="*/ 2638219 h 3115538"/>
                <a:gd name="connsiteX15" fmla="*/ 847493 w 3166946"/>
                <a:gd name="connsiteY15" fmla="*/ 2540088 h 3115538"/>
                <a:gd name="connsiteX16" fmla="*/ 856414 w 3166946"/>
                <a:gd name="connsiteY16" fmla="*/ 2491023 h 3115538"/>
                <a:gd name="connsiteX17" fmla="*/ 869795 w 3166946"/>
                <a:gd name="connsiteY17" fmla="*/ 2392892 h 3115538"/>
                <a:gd name="connsiteX18" fmla="*/ 874256 w 3166946"/>
                <a:gd name="connsiteY18" fmla="*/ 1995909 h 3115538"/>
                <a:gd name="connsiteX19" fmla="*/ 887637 w 3166946"/>
                <a:gd name="connsiteY19" fmla="*/ 1924541 h 3115538"/>
                <a:gd name="connsiteX20" fmla="*/ 896558 w 3166946"/>
                <a:gd name="connsiteY20" fmla="*/ 1857634 h 3115538"/>
                <a:gd name="connsiteX21" fmla="*/ 914400 w 3166946"/>
                <a:gd name="connsiteY21" fmla="*/ 1728279 h 3115538"/>
                <a:gd name="connsiteX22" fmla="*/ 945623 w 3166946"/>
                <a:gd name="connsiteY22" fmla="*/ 1634609 h 3115538"/>
                <a:gd name="connsiteX23" fmla="*/ 959005 w 3166946"/>
                <a:gd name="connsiteY23" fmla="*/ 1576623 h 3115538"/>
                <a:gd name="connsiteX24" fmla="*/ 994689 w 3166946"/>
                <a:gd name="connsiteY24" fmla="*/ 1460650 h 3115538"/>
                <a:gd name="connsiteX25" fmla="*/ 1016991 w 3166946"/>
                <a:gd name="connsiteY25" fmla="*/ 1366980 h 3115538"/>
                <a:gd name="connsiteX26" fmla="*/ 1101740 w 3166946"/>
                <a:gd name="connsiteY26" fmla="*/ 1184100 h 3115538"/>
                <a:gd name="connsiteX27" fmla="*/ 1119582 w 3166946"/>
                <a:gd name="connsiteY27" fmla="*/ 1139495 h 3115538"/>
                <a:gd name="connsiteX28" fmla="*/ 1141885 w 3166946"/>
                <a:gd name="connsiteY28" fmla="*/ 1094890 h 3115538"/>
                <a:gd name="connsiteX29" fmla="*/ 1182029 w 3166946"/>
                <a:gd name="connsiteY29" fmla="*/ 996759 h 3115538"/>
                <a:gd name="connsiteX30" fmla="*/ 1195411 w 3166946"/>
                <a:gd name="connsiteY30" fmla="*/ 956615 h 3115538"/>
                <a:gd name="connsiteX31" fmla="*/ 1208792 w 3166946"/>
                <a:gd name="connsiteY31" fmla="*/ 938773 h 3115538"/>
                <a:gd name="connsiteX32" fmla="*/ 1248936 w 3166946"/>
                <a:gd name="connsiteY32" fmla="*/ 840642 h 3115538"/>
                <a:gd name="connsiteX33" fmla="*/ 1257857 w 3166946"/>
                <a:gd name="connsiteY33" fmla="*/ 804958 h 3115538"/>
                <a:gd name="connsiteX34" fmla="*/ 1271239 w 3166946"/>
                <a:gd name="connsiteY34" fmla="*/ 778195 h 3115538"/>
                <a:gd name="connsiteX35" fmla="*/ 1298002 w 3166946"/>
                <a:gd name="connsiteY35" fmla="*/ 688986 h 3115538"/>
                <a:gd name="connsiteX36" fmla="*/ 1306923 w 3166946"/>
                <a:gd name="connsiteY36" fmla="*/ 671144 h 3115538"/>
                <a:gd name="connsiteX37" fmla="*/ 1315844 w 3166946"/>
                <a:gd name="connsiteY37" fmla="*/ 644381 h 3115538"/>
                <a:gd name="connsiteX38" fmla="*/ 1315844 w 3166946"/>
                <a:gd name="connsiteY38" fmla="*/ 425817 h 3115538"/>
                <a:gd name="connsiteX39" fmla="*/ 1298002 w 3166946"/>
                <a:gd name="connsiteY39" fmla="*/ 381212 h 3115538"/>
                <a:gd name="connsiteX40" fmla="*/ 1289081 w 3166946"/>
                <a:gd name="connsiteY40" fmla="*/ 354449 h 3115538"/>
                <a:gd name="connsiteX41" fmla="*/ 1271239 w 3166946"/>
                <a:gd name="connsiteY41" fmla="*/ 300923 h 3115538"/>
                <a:gd name="connsiteX42" fmla="*/ 1257857 w 3166946"/>
                <a:gd name="connsiteY42" fmla="*/ 260779 h 3115538"/>
                <a:gd name="connsiteX43" fmla="*/ 1244476 w 3166946"/>
                <a:gd name="connsiteY43" fmla="*/ 193872 h 3115538"/>
                <a:gd name="connsiteX44" fmla="*/ 1217713 w 3166946"/>
                <a:gd name="connsiteY44" fmla="*/ 131425 h 3115538"/>
                <a:gd name="connsiteX45" fmla="*/ 1204332 w 3166946"/>
                <a:gd name="connsiteY45" fmla="*/ 64517 h 3115538"/>
                <a:gd name="connsiteX46" fmla="*/ 1213253 w 3166946"/>
                <a:gd name="connsiteY46" fmla="*/ 2071 h 3115538"/>
                <a:gd name="connsiteX47" fmla="*/ 1244476 w 3166946"/>
                <a:gd name="connsiteY47" fmla="*/ 19913 h 3115538"/>
                <a:gd name="connsiteX48" fmla="*/ 1271239 w 3166946"/>
                <a:gd name="connsiteY48" fmla="*/ 68978 h 3115538"/>
                <a:gd name="connsiteX49" fmla="*/ 1289081 w 3166946"/>
                <a:gd name="connsiteY49" fmla="*/ 104662 h 3115538"/>
                <a:gd name="connsiteX50" fmla="*/ 1311383 w 3166946"/>
                <a:gd name="connsiteY50" fmla="*/ 153727 h 3115538"/>
                <a:gd name="connsiteX51" fmla="*/ 1338146 w 3166946"/>
                <a:gd name="connsiteY51" fmla="*/ 207253 h 3115538"/>
                <a:gd name="connsiteX52" fmla="*/ 1360449 w 3166946"/>
                <a:gd name="connsiteY52" fmla="*/ 287542 h 3115538"/>
                <a:gd name="connsiteX53" fmla="*/ 1360449 w 3166946"/>
                <a:gd name="connsiteY53" fmla="*/ 287542 h 3115538"/>
                <a:gd name="connsiteX54" fmla="*/ 1387212 w 3166946"/>
                <a:gd name="connsiteY54" fmla="*/ 394594 h 3115538"/>
                <a:gd name="connsiteX55" fmla="*/ 1400593 w 3166946"/>
                <a:gd name="connsiteY55" fmla="*/ 452580 h 3115538"/>
                <a:gd name="connsiteX56" fmla="*/ 1396133 w 3166946"/>
                <a:gd name="connsiteY56" fmla="*/ 1099351 h 3115538"/>
                <a:gd name="connsiteX57" fmla="*/ 1391672 w 3166946"/>
                <a:gd name="connsiteY57" fmla="*/ 1135035 h 3115538"/>
                <a:gd name="connsiteX58" fmla="*/ 1378291 w 3166946"/>
                <a:gd name="connsiteY58" fmla="*/ 1197481 h 3115538"/>
                <a:gd name="connsiteX59" fmla="*/ 1364909 w 3166946"/>
                <a:gd name="connsiteY59" fmla="*/ 1295612 h 3115538"/>
                <a:gd name="connsiteX60" fmla="*/ 1347067 w 3166946"/>
                <a:gd name="connsiteY60" fmla="*/ 1344677 h 3115538"/>
                <a:gd name="connsiteX61" fmla="*/ 1329225 w 3166946"/>
                <a:gd name="connsiteY61" fmla="*/ 1402664 h 3115538"/>
                <a:gd name="connsiteX62" fmla="*/ 1311383 w 3166946"/>
                <a:gd name="connsiteY62" fmla="*/ 1465111 h 3115538"/>
                <a:gd name="connsiteX63" fmla="*/ 1298002 w 3166946"/>
                <a:gd name="connsiteY63" fmla="*/ 1532018 h 3115538"/>
                <a:gd name="connsiteX64" fmla="*/ 1275699 w 3166946"/>
                <a:gd name="connsiteY64" fmla="*/ 1607846 h 3115538"/>
                <a:gd name="connsiteX65" fmla="*/ 1257857 w 3166946"/>
                <a:gd name="connsiteY65" fmla="*/ 1692595 h 3115538"/>
                <a:gd name="connsiteX66" fmla="*/ 1248936 w 3166946"/>
                <a:gd name="connsiteY66" fmla="*/ 2116342 h 3115538"/>
                <a:gd name="connsiteX67" fmla="*/ 1248936 w 3166946"/>
                <a:gd name="connsiteY67" fmla="*/ 2227854 h 3115538"/>
                <a:gd name="connsiteX68" fmla="*/ 1271239 w 3166946"/>
                <a:gd name="connsiteY68" fmla="*/ 2285840 h 3115538"/>
                <a:gd name="connsiteX69" fmla="*/ 1298002 w 3166946"/>
                <a:gd name="connsiteY69" fmla="*/ 2334906 h 3115538"/>
                <a:gd name="connsiteX70" fmla="*/ 1329225 w 3166946"/>
                <a:gd name="connsiteY70" fmla="*/ 2379511 h 3115538"/>
                <a:gd name="connsiteX71" fmla="*/ 1360449 w 3166946"/>
                <a:gd name="connsiteY71" fmla="*/ 2424115 h 3115538"/>
                <a:gd name="connsiteX72" fmla="*/ 1391672 w 3166946"/>
                <a:gd name="connsiteY72" fmla="*/ 2455339 h 3115538"/>
                <a:gd name="connsiteX73" fmla="*/ 1405054 w 3166946"/>
                <a:gd name="connsiteY73" fmla="*/ 2468720 h 3115538"/>
                <a:gd name="connsiteX74" fmla="*/ 1422896 w 3166946"/>
                <a:gd name="connsiteY74" fmla="*/ 2495483 h 3115538"/>
                <a:gd name="connsiteX75" fmla="*/ 1463040 w 3166946"/>
                <a:gd name="connsiteY75" fmla="*/ 2531167 h 3115538"/>
                <a:gd name="connsiteX76" fmla="*/ 1476421 w 3166946"/>
                <a:gd name="connsiteY76" fmla="*/ 2549009 h 3115538"/>
                <a:gd name="connsiteX77" fmla="*/ 1494263 w 3166946"/>
                <a:gd name="connsiteY77" fmla="*/ 2562391 h 3115538"/>
                <a:gd name="connsiteX78" fmla="*/ 1543329 w 3166946"/>
                <a:gd name="connsiteY78" fmla="*/ 2620377 h 3115538"/>
                <a:gd name="connsiteX79" fmla="*/ 1579013 w 3166946"/>
                <a:gd name="connsiteY79" fmla="*/ 2651600 h 3115538"/>
                <a:gd name="connsiteX80" fmla="*/ 1619157 w 3166946"/>
                <a:gd name="connsiteY80" fmla="*/ 2687284 h 3115538"/>
                <a:gd name="connsiteX81" fmla="*/ 1703906 w 3166946"/>
                <a:gd name="connsiteY81" fmla="*/ 2736350 h 3115538"/>
                <a:gd name="connsiteX82" fmla="*/ 1752972 w 3166946"/>
                <a:gd name="connsiteY82" fmla="*/ 2763113 h 3115538"/>
                <a:gd name="connsiteX83" fmla="*/ 1779735 w 3166946"/>
                <a:gd name="connsiteY83" fmla="*/ 2767573 h 3115538"/>
                <a:gd name="connsiteX84" fmla="*/ 1793116 w 3166946"/>
                <a:gd name="connsiteY84" fmla="*/ 2776494 h 3115538"/>
                <a:gd name="connsiteX85" fmla="*/ 1846642 w 3166946"/>
                <a:gd name="connsiteY85" fmla="*/ 2789875 h 3115538"/>
                <a:gd name="connsiteX86" fmla="*/ 1868944 w 3166946"/>
                <a:gd name="connsiteY86" fmla="*/ 2803257 h 3115538"/>
                <a:gd name="connsiteX87" fmla="*/ 1918010 w 3166946"/>
                <a:gd name="connsiteY87" fmla="*/ 2830020 h 3115538"/>
                <a:gd name="connsiteX88" fmla="*/ 1931391 w 3166946"/>
                <a:gd name="connsiteY88" fmla="*/ 2838941 h 3115538"/>
                <a:gd name="connsiteX89" fmla="*/ 1971536 w 3166946"/>
                <a:gd name="connsiteY89" fmla="*/ 2852322 h 3115538"/>
                <a:gd name="connsiteX90" fmla="*/ 2016140 w 3166946"/>
                <a:gd name="connsiteY90" fmla="*/ 2874625 h 3115538"/>
                <a:gd name="connsiteX91" fmla="*/ 2029522 w 3166946"/>
                <a:gd name="connsiteY91" fmla="*/ 2879085 h 3115538"/>
                <a:gd name="connsiteX92" fmla="*/ 2074127 w 3166946"/>
                <a:gd name="connsiteY92" fmla="*/ 2901388 h 3115538"/>
                <a:gd name="connsiteX93" fmla="*/ 2087508 w 3166946"/>
                <a:gd name="connsiteY93" fmla="*/ 2905848 h 3115538"/>
                <a:gd name="connsiteX94" fmla="*/ 2123192 w 3166946"/>
                <a:gd name="connsiteY94" fmla="*/ 2923690 h 3115538"/>
                <a:gd name="connsiteX95" fmla="*/ 2141034 w 3166946"/>
                <a:gd name="connsiteY95" fmla="*/ 2932611 h 3115538"/>
                <a:gd name="connsiteX96" fmla="*/ 2190099 w 3166946"/>
                <a:gd name="connsiteY96" fmla="*/ 2950453 h 3115538"/>
                <a:gd name="connsiteX97" fmla="*/ 2230244 w 3166946"/>
                <a:gd name="connsiteY97" fmla="*/ 2968295 h 3115538"/>
                <a:gd name="connsiteX98" fmla="*/ 2243625 w 3166946"/>
                <a:gd name="connsiteY98" fmla="*/ 2972755 h 3115538"/>
                <a:gd name="connsiteX99" fmla="*/ 2310533 w 3166946"/>
                <a:gd name="connsiteY99" fmla="*/ 2995058 h 3115538"/>
                <a:gd name="connsiteX100" fmla="*/ 2341756 w 3166946"/>
                <a:gd name="connsiteY100" fmla="*/ 2999518 h 3115538"/>
                <a:gd name="connsiteX101" fmla="*/ 2359598 w 3166946"/>
                <a:gd name="connsiteY101" fmla="*/ 3003979 h 3115538"/>
                <a:gd name="connsiteX102" fmla="*/ 2399742 w 3166946"/>
                <a:gd name="connsiteY102" fmla="*/ 3012900 h 3115538"/>
                <a:gd name="connsiteX103" fmla="*/ 2493413 w 3166946"/>
                <a:gd name="connsiteY103" fmla="*/ 3026281 h 3115538"/>
                <a:gd name="connsiteX104" fmla="*/ 2564780 w 3166946"/>
                <a:gd name="connsiteY104" fmla="*/ 3039663 h 3115538"/>
                <a:gd name="connsiteX105" fmla="*/ 2591543 w 3166946"/>
                <a:gd name="connsiteY105" fmla="*/ 3044123 h 3115538"/>
                <a:gd name="connsiteX106" fmla="*/ 2609385 w 3166946"/>
                <a:gd name="connsiteY106" fmla="*/ 3048584 h 3115538"/>
                <a:gd name="connsiteX107" fmla="*/ 2649530 w 3166946"/>
                <a:gd name="connsiteY107" fmla="*/ 3053044 h 3115538"/>
                <a:gd name="connsiteX108" fmla="*/ 2667372 w 3166946"/>
                <a:gd name="connsiteY108" fmla="*/ 3057505 h 3115538"/>
                <a:gd name="connsiteX109" fmla="*/ 2716437 w 3166946"/>
                <a:gd name="connsiteY109" fmla="*/ 3075347 h 3115538"/>
                <a:gd name="connsiteX110" fmla="*/ 2805647 w 3166946"/>
                <a:gd name="connsiteY110" fmla="*/ 3088728 h 3115538"/>
                <a:gd name="connsiteX111" fmla="*/ 2917159 w 3166946"/>
                <a:gd name="connsiteY111" fmla="*/ 3102110 h 3115538"/>
                <a:gd name="connsiteX112" fmla="*/ 3166946 w 3166946"/>
                <a:gd name="connsiteY112" fmla="*/ 3106570 h 3115538"/>
                <a:gd name="connsiteX0" fmla="*/ 0 w 3166946"/>
                <a:gd name="connsiteY0" fmla="*/ 3115491 h 3115538"/>
                <a:gd name="connsiteX1" fmla="*/ 147196 w 3166946"/>
                <a:gd name="connsiteY1" fmla="*/ 3106570 h 3115538"/>
                <a:gd name="connsiteX2" fmla="*/ 249787 w 3166946"/>
                <a:gd name="connsiteY2" fmla="*/ 3106570 h 3115538"/>
                <a:gd name="connsiteX3" fmla="*/ 343457 w 3166946"/>
                <a:gd name="connsiteY3" fmla="*/ 3097649 h 3115538"/>
                <a:gd name="connsiteX4" fmla="*/ 428207 w 3166946"/>
                <a:gd name="connsiteY4" fmla="*/ 3102110 h 3115538"/>
                <a:gd name="connsiteX5" fmla="*/ 535259 w 3166946"/>
                <a:gd name="connsiteY5" fmla="*/ 3097649 h 3115538"/>
                <a:gd name="connsiteX6" fmla="*/ 593245 w 3166946"/>
                <a:gd name="connsiteY6" fmla="*/ 3115491 h 3115538"/>
                <a:gd name="connsiteX7" fmla="*/ 646771 w 3166946"/>
                <a:gd name="connsiteY7" fmla="*/ 3102110 h 3115538"/>
                <a:gd name="connsiteX8" fmla="*/ 700296 w 3166946"/>
                <a:gd name="connsiteY8" fmla="*/ 3079807 h 3115538"/>
                <a:gd name="connsiteX9" fmla="*/ 767204 w 3166946"/>
                <a:gd name="connsiteY9" fmla="*/ 3017360 h 3115538"/>
                <a:gd name="connsiteX10" fmla="*/ 793967 w 3166946"/>
                <a:gd name="connsiteY10" fmla="*/ 2928151 h 3115538"/>
                <a:gd name="connsiteX11" fmla="*/ 802888 w 3166946"/>
                <a:gd name="connsiteY11" fmla="*/ 2870164 h 3115538"/>
                <a:gd name="connsiteX12" fmla="*/ 807348 w 3166946"/>
                <a:gd name="connsiteY12" fmla="*/ 2821099 h 3115538"/>
                <a:gd name="connsiteX13" fmla="*/ 820730 w 3166946"/>
                <a:gd name="connsiteY13" fmla="*/ 2754192 h 3115538"/>
                <a:gd name="connsiteX14" fmla="*/ 838572 w 3166946"/>
                <a:gd name="connsiteY14" fmla="*/ 2638219 h 3115538"/>
                <a:gd name="connsiteX15" fmla="*/ 847493 w 3166946"/>
                <a:gd name="connsiteY15" fmla="*/ 2540088 h 3115538"/>
                <a:gd name="connsiteX16" fmla="*/ 856414 w 3166946"/>
                <a:gd name="connsiteY16" fmla="*/ 2491023 h 3115538"/>
                <a:gd name="connsiteX17" fmla="*/ 869795 w 3166946"/>
                <a:gd name="connsiteY17" fmla="*/ 2392892 h 3115538"/>
                <a:gd name="connsiteX18" fmla="*/ 874256 w 3166946"/>
                <a:gd name="connsiteY18" fmla="*/ 1995909 h 3115538"/>
                <a:gd name="connsiteX19" fmla="*/ 887637 w 3166946"/>
                <a:gd name="connsiteY19" fmla="*/ 1924541 h 3115538"/>
                <a:gd name="connsiteX20" fmla="*/ 896558 w 3166946"/>
                <a:gd name="connsiteY20" fmla="*/ 1857634 h 3115538"/>
                <a:gd name="connsiteX21" fmla="*/ 914400 w 3166946"/>
                <a:gd name="connsiteY21" fmla="*/ 1728279 h 3115538"/>
                <a:gd name="connsiteX22" fmla="*/ 945623 w 3166946"/>
                <a:gd name="connsiteY22" fmla="*/ 1634609 h 3115538"/>
                <a:gd name="connsiteX23" fmla="*/ 959005 w 3166946"/>
                <a:gd name="connsiteY23" fmla="*/ 1576623 h 3115538"/>
                <a:gd name="connsiteX24" fmla="*/ 994689 w 3166946"/>
                <a:gd name="connsiteY24" fmla="*/ 1460650 h 3115538"/>
                <a:gd name="connsiteX25" fmla="*/ 1016991 w 3166946"/>
                <a:gd name="connsiteY25" fmla="*/ 1366980 h 3115538"/>
                <a:gd name="connsiteX26" fmla="*/ 1101740 w 3166946"/>
                <a:gd name="connsiteY26" fmla="*/ 1184100 h 3115538"/>
                <a:gd name="connsiteX27" fmla="*/ 1119582 w 3166946"/>
                <a:gd name="connsiteY27" fmla="*/ 1139495 h 3115538"/>
                <a:gd name="connsiteX28" fmla="*/ 1141885 w 3166946"/>
                <a:gd name="connsiteY28" fmla="*/ 1094890 h 3115538"/>
                <a:gd name="connsiteX29" fmla="*/ 1182029 w 3166946"/>
                <a:gd name="connsiteY29" fmla="*/ 996759 h 3115538"/>
                <a:gd name="connsiteX30" fmla="*/ 1195411 w 3166946"/>
                <a:gd name="connsiteY30" fmla="*/ 956615 h 3115538"/>
                <a:gd name="connsiteX31" fmla="*/ 1208792 w 3166946"/>
                <a:gd name="connsiteY31" fmla="*/ 938773 h 3115538"/>
                <a:gd name="connsiteX32" fmla="*/ 1248936 w 3166946"/>
                <a:gd name="connsiteY32" fmla="*/ 840642 h 3115538"/>
                <a:gd name="connsiteX33" fmla="*/ 1257857 w 3166946"/>
                <a:gd name="connsiteY33" fmla="*/ 804958 h 3115538"/>
                <a:gd name="connsiteX34" fmla="*/ 1271239 w 3166946"/>
                <a:gd name="connsiteY34" fmla="*/ 778195 h 3115538"/>
                <a:gd name="connsiteX35" fmla="*/ 1298002 w 3166946"/>
                <a:gd name="connsiteY35" fmla="*/ 688986 h 3115538"/>
                <a:gd name="connsiteX36" fmla="*/ 1306923 w 3166946"/>
                <a:gd name="connsiteY36" fmla="*/ 671144 h 3115538"/>
                <a:gd name="connsiteX37" fmla="*/ 1315844 w 3166946"/>
                <a:gd name="connsiteY37" fmla="*/ 644381 h 3115538"/>
                <a:gd name="connsiteX38" fmla="*/ 1315844 w 3166946"/>
                <a:gd name="connsiteY38" fmla="*/ 425817 h 3115538"/>
                <a:gd name="connsiteX39" fmla="*/ 1298002 w 3166946"/>
                <a:gd name="connsiteY39" fmla="*/ 381212 h 3115538"/>
                <a:gd name="connsiteX40" fmla="*/ 1289081 w 3166946"/>
                <a:gd name="connsiteY40" fmla="*/ 354449 h 3115538"/>
                <a:gd name="connsiteX41" fmla="*/ 1271239 w 3166946"/>
                <a:gd name="connsiteY41" fmla="*/ 300923 h 3115538"/>
                <a:gd name="connsiteX42" fmla="*/ 1257857 w 3166946"/>
                <a:gd name="connsiteY42" fmla="*/ 260779 h 3115538"/>
                <a:gd name="connsiteX43" fmla="*/ 1244476 w 3166946"/>
                <a:gd name="connsiteY43" fmla="*/ 193872 h 3115538"/>
                <a:gd name="connsiteX44" fmla="*/ 1217713 w 3166946"/>
                <a:gd name="connsiteY44" fmla="*/ 131425 h 3115538"/>
                <a:gd name="connsiteX45" fmla="*/ 1204332 w 3166946"/>
                <a:gd name="connsiteY45" fmla="*/ 64517 h 3115538"/>
                <a:gd name="connsiteX46" fmla="*/ 1213253 w 3166946"/>
                <a:gd name="connsiteY46" fmla="*/ 2071 h 3115538"/>
                <a:gd name="connsiteX47" fmla="*/ 1244476 w 3166946"/>
                <a:gd name="connsiteY47" fmla="*/ 19913 h 3115538"/>
                <a:gd name="connsiteX48" fmla="*/ 1271239 w 3166946"/>
                <a:gd name="connsiteY48" fmla="*/ 68978 h 3115538"/>
                <a:gd name="connsiteX49" fmla="*/ 1289081 w 3166946"/>
                <a:gd name="connsiteY49" fmla="*/ 104662 h 3115538"/>
                <a:gd name="connsiteX50" fmla="*/ 1311383 w 3166946"/>
                <a:gd name="connsiteY50" fmla="*/ 153727 h 3115538"/>
                <a:gd name="connsiteX51" fmla="*/ 1338146 w 3166946"/>
                <a:gd name="connsiteY51" fmla="*/ 207253 h 3115538"/>
                <a:gd name="connsiteX52" fmla="*/ 1360449 w 3166946"/>
                <a:gd name="connsiteY52" fmla="*/ 287542 h 3115538"/>
                <a:gd name="connsiteX53" fmla="*/ 1360449 w 3166946"/>
                <a:gd name="connsiteY53" fmla="*/ 287542 h 3115538"/>
                <a:gd name="connsiteX54" fmla="*/ 1387212 w 3166946"/>
                <a:gd name="connsiteY54" fmla="*/ 394594 h 3115538"/>
                <a:gd name="connsiteX55" fmla="*/ 1400593 w 3166946"/>
                <a:gd name="connsiteY55" fmla="*/ 452580 h 3115538"/>
                <a:gd name="connsiteX56" fmla="*/ 1396133 w 3166946"/>
                <a:gd name="connsiteY56" fmla="*/ 1099351 h 3115538"/>
                <a:gd name="connsiteX57" fmla="*/ 1391672 w 3166946"/>
                <a:gd name="connsiteY57" fmla="*/ 1135035 h 3115538"/>
                <a:gd name="connsiteX58" fmla="*/ 1378291 w 3166946"/>
                <a:gd name="connsiteY58" fmla="*/ 1197481 h 3115538"/>
                <a:gd name="connsiteX59" fmla="*/ 1364909 w 3166946"/>
                <a:gd name="connsiteY59" fmla="*/ 1295612 h 3115538"/>
                <a:gd name="connsiteX60" fmla="*/ 1347067 w 3166946"/>
                <a:gd name="connsiteY60" fmla="*/ 1344677 h 3115538"/>
                <a:gd name="connsiteX61" fmla="*/ 1329225 w 3166946"/>
                <a:gd name="connsiteY61" fmla="*/ 1402664 h 3115538"/>
                <a:gd name="connsiteX62" fmla="*/ 1311383 w 3166946"/>
                <a:gd name="connsiteY62" fmla="*/ 1465111 h 3115538"/>
                <a:gd name="connsiteX63" fmla="*/ 1298002 w 3166946"/>
                <a:gd name="connsiteY63" fmla="*/ 1532018 h 3115538"/>
                <a:gd name="connsiteX64" fmla="*/ 1275699 w 3166946"/>
                <a:gd name="connsiteY64" fmla="*/ 1607846 h 3115538"/>
                <a:gd name="connsiteX65" fmla="*/ 1257857 w 3166946"/>
                <a:gd name="connsiteY65" fmla="*/ 1692595 h 3115538"/>
                <a:gd name="connsiteX66" fmla="*/ 1248936 w 3166946"/>
                <a:gd name="connsiteY66" fmla="*/ 2116342 h 3115538"/>
                <a:gd name="connsiteX67" fmla="*/ 1248936 w 3166946"/>
                <a:gd name="connsiteY67" fmla="*/ 2227854 h 3115538"/>
                <a:gd name="connsiteX68" fmla="*/ 1271239 w 3166946"/>
                <a:gd name="connsiteY68" fmla="*/ 2285840 h 3115538"/>
                <a:gd name="connsiteX69" fmla="*/ 1298002 w 3166946"/>
                <a:gd name="connsiteY69" fmla="*/ 2334906 h 3115538"/>
                <a:gd name="connsiteX70" fmla="*/ 1329225 w 3166946"/>
                <a:gd name="connsiteY70" fmla="*/ 2379511 h 3115538"/>
                <a:gd name="connsiteX71" fmla="*/ 1360449 w 3166946"/>
                <a:gd name="connsiteY71" fmla="*/ 2424115 h 3115538"/>
                <a:gd name="connsiteX72" fmla="*/ 1391672 w 3166946"/>
                <a:gd name="connsiteY72" fmla="*/ 2455339 h 3115538"/>
                <a:gd name="connsiteX73" fmla="*/ 1405054 w 3166946"/>
                <a:gd name="connsiteY73" fmla="*/ 2468720 h 3115538"/>
                <a:gd name="connsiteX74" fmla="*/ 1422896 w 3166946"/>
                <a:gd name="connsiteY74" fmla="*/ 2495483 h 3115538"/>
                <a:gd name="connsiteX75" fmla="*/ 1463040 w 3166946"/>
                <a:gd name="connsiteY75" fmla="*/ 2531167 h 3115538"/>
                <a:gd name="connsiteX76" fmla="*/ 1476421 w 3166946"/>
                <a:gd name="connsiteY76" fmla="*/ 2549009 h 3115538"/>
                <a:gd name="connsiteX77" fmla="*/ 1494263 w 3166946"/>
                <a:gd name="connsiteY77" fmla="*/ 2562391 h 3115538"/>
                <a:gd name="connsiteX78" fmla="*/ 1543329 w 3166946"/>
                <a:gd name="connsiteY78" fmla="*/ 2620377 h 3115538"/>
                <a:gd name="connsiteX79" fmla="*/ 1579013 w 3166946"/>
                <a:gd name="connsiteY79" fmla="*/ 2651600 h 3115538"/>
                <a:gd name="connsiteX80" fmla="*/ 1619157 w 3166946"/>
                <a:gd name="connsiteY80" fmla="*/ 2687284 h 3115538"/>
                <a:gd name="connsiteX81" fmla="*/ 1703906 w 3166946"/>
                <a:gd name="connsiteY81" fmla="*/ 2736350 h 3115538"/>
                <a:gd name="connsiteX82" fmla="*/ 1752972 w 3166946"/>
                <a:gd name="connsiteY82" fmla="*/ 2763113 h 3115538"/>
                <a:gd name="connsiteX83" fmla="*/ 1779735 w 3166946"/>
                <a:gd name="connsiteY83" fmla="*/ 2767573 h 3115538"/>
                <a:gd name="connsiteX84" fmla="*/ 1793116 w 3166946"/>
                <a:gd name="connsiteY84" fmla="*/ 2776494 h 3115538"/>
                <a:gd name="connsiteX85" fmla="*/ 1846642 w 3166946"/>
                <a:gd name="connsiteY85" fmla="*/ 2789875 h 3115538"/>
                <a:gd name="connsiteX86" fmla="*/ 1868944 w 3166946"/>
                <a:gd name="connsiteY86" fmla="*/ 2803257 h 3115538"/>
                <a:gd name="connsiteX87" fmla="*/ 1918010 w 3166946"/>
                <a:gd name="connsiteY87" fmla="*/ 2830020 h 3115538"/>
                <a:gd name="connsiteX88" fmla="*/ 1931391 w 3166946"/>
                <a:gd name="connsiteY88" fmla="*/ 2838941 h 3115538"/>
                <a:gd name="connsiteX89" fmla="*/ 1971536 w 3166946"/>
                <a:gd name="connsiteY89" fmla="*/ 2852322 h 3115538"/>
                <a:gd name="connsiteX90" fmla="*/ 2016140 w 3166946"/>
                <a:gd name="connsiteY90" fmla="*/ 2874625 h 3115538"/>
                <a:gd name="connsiteX91" fmla="*/ 2029522 w 3166946"/>
                <a:gd name="connsiteY91" fmla="*/ 2879085 h 3115538"/>
                <a:gd name="connsiteX92" fmla="*/ 2074127 w 3166946"/>
                <a:gd name="connsiteY92" fmla="*/ 2901388 h 3115538"/>
                <a:gd name="connsiteX93" fmla="*/ 2087508 w 3166946"/>
                <a:gd name="connsiteY93" fmla="*/ 2905848 h 3115538"/>
                <a:gd name="connsiteX94" fmla="*/ 2123192 w 3166946"/>
                <a:gd name="connsiteY94" fmla="*/ 2923690 h 3115538"/>
                <a:gd name="connsiteX95" fmla="*/ 2141034 w 3166946"/>
                <a:gd name="connsiteY95" fmla="*/ 2932611 h 3115538"/>
                <a:gd name="connsiteX96" fmla="*/ 2190099 w 3166946"/>
                <a:gd name="connsiteY96" fmla="*/ 2950453 h 3115538"/>
                <a:gd name="connsiteX97" fmla="*/ 2230244 w 3166946"/>
                <a:gd name="connsiteY97" fmla="*/ 2968295 h 3115538"/>
                <a:gd name="connsiteX98" fmla="*/ 2243625 w 3166946"/>
                <a:gd name="connsiteY98" fmla="*/ 2972755 h 3115538"/>
                <a:gd name="connsiteX99" fmla="*/ 2310533 w 3166946"/>
                <a:gd name="connsiteY99" fmla="*/ 2995058 h 3115538"/>
                <a:gd name="connsiteX100" fmla="*/ 2341756 w 3166946"/>
                <a:gd name="connsiteY100" fmla="*/ 2999518 h 3115538"/>
                <a:gd name="connsiteX101" fmla="*/ 2399742 w 3166946"/>
                <a:gd name="connsiteY101" fmla="*/ 3012900 h 3115538"/>
                <a:gd name="connsiteX102" fmla="*/ 2493413 w 3166946"/>
                <a:gd name="connsiteY102" fmla="*/ 3026281 h 3115538"/>
                <a:gd name="connsiteX103" fmla="*/ 2564780 w 3166946"/>
                <a:gd name="connsiteY103" fmla="*/ 3039663 h 3115538"/>
                <a:gd name="connsiteX104" fmla="*/ 2591543 w 3166946"/>
                <a:gd name="connsiteY104" fmla="*/ 3044123 h 3115538"/>
                <a:gd name="connsiteX105" fmla="*/ 2609385 w 3166946"/>
                <a:gd name="connsiteY105" fmla="*/ 3048584 h 3115538"/>
                <a:gd name="connsiteX106" fmla="*/ 2649530 w 3166946"/>
                <a:gd name="connsiteY106" fmla="*/ 3053044 h 3115538"/>
                <a:gd name="connsiteX107" fmla="*/ 2667372 w 3166946"/>
                <a:gd name="connsiteY107" fmla="*/ 3057505 h 3115538"/>
                <a:gd name="connsiteX108" fmla="*/ 2716437 w 3166946"/>
                <a:gd name="connsiteY108" fmla="*/ 3075347 h 3115538"/>
                <a:gd name="connsiteX109" fmla="*/ 2805647 w 3166946"/>
                <a:gd name="connsiteY109" fmla="*/ 3088728 h 3115538"/>
                <a:gd name="connsiteX110" fmla="*/ 2917159 w 3166946"/>
                <a:gd name="connsiteY110" fmla="*/ 3102110 h 3115538"/>
                <a:gd name="connsiteX111" fmla="*/ 3166946 w 3166946"/>
                <a:gd name="connsiteY111" fmla="*/ 3106570 h 3115538"/>
                <a:gd name="connsiteX0" fmla="*/ 0 w 3166946"/>
                <a:gd name="connsiteY0" fmla="*/ 3115491 h 3115538"/>
                <a:gd name="connsiteX1" fmla="*/ 147196 w 3166946"/>
                <a:gd name="connsiteY1" fmla="*/ 3106570 h 3115538"/>
                <a:gd name="connsiteX2" fmla="*/ 249787 w 3166946"/>
                <a:gd name="connsiteY2" fmla="*/ 3106570 h 3115538"/>
                <a:gd name="connsiteX3" fmla="*/ 343457 w 3166946"/>
                <a:gd name="connsiteY3" fmla="*/ 3097649 h 3115538"/>
                <a:gd name="connsiteX4" fmla="*/ 428207 w 3166946"/>
                <a:gd name="connsiteY4" fmla="*/ 3102110 h 3115538"/>
                <a:gd name="connsiteX5" fmla="*/ 535259 w 3166946"/>
                <a:gd name="connsiteY5" fmla="*/ 3097649 h 3115538"/>
                <a:gd name="connsiteX6" fmla="*/ 593245 w 3166946"/>
                <a:gd name="connsiteY6" fmla="*/ 3115491 h 3115538"/>
                <a:gd name="connsiteX7" fmla="*/ 646771 w 3166946"/>
                <a:gd name="connsiteY7" fmla="*/ 3102110 h 3115538"/>
                <a:gd name="connsiteX8" fmla="*/ 700296 w 3166946"/>
                <a:gd name="connsiteY8" fmla="*/ 3079807 h 3115538"/>
                <a:gd name="connsiteX9" fmla="*/ 767204 w 3166946"/>
                <a:gd name="connsiteY9" fmla="*/ 3017360 h 3115538"/>
                <a:gd name="connsiteX10" fmla="*/ 793967 w 3166946"/>
                <a:gd name="connsiteY10" fmla="*/ 2928151 h 3115538"/>
                <a:gd name="connsiteX11" fmla="*/ 802888 w 3166946"/>
                <a:gd name="connsiteY11" fmla="*/ 2870164 h 3115538"/>
                <a:gd name="connsiteX12" fmla="*/ 807348 w 3166946"/>
                <a:gd name="connsiteY12" fmla="*/ 2821099 h 3115538"/>
                <a:gd name="connsiteX13" fmla="*/ 820730 w 3166946"/>
                <a:gd name="connsiteY13" fmla="*/ 2754192 h 3115538"/>
                <a:gd name="connsiteX14" fmla="*/ 838572 w 3166946"/>
                <a:gd name="connsiteY14" fmla="*/ 2638219 h 3115538"/>
                <a:gd name="connsiteX15" fmla="*/ 847493 w 3166946"/>
                <a:gd name="connsiteY15" fmla="*/ 2540088 h 3115538"/>
                <a:gd name="connsiteX16" fmla="*/ 856414 w 3166946"/>
                <a:gd name="connsiteY16" fmla="*/ 2491023 h 3115538"/>
                <a:gd name="connsiteX17" fmla="*/ 869795 w 3166946"/>
                <a:gd name="connsiteY17" fmla="*/ 2392892 h 3115538"/>
                <a:gd name="connsiteX18" fmla="*/ 874256 w 3166946"/>
                <a:gd name="connsiteY18" fmla="*/ 1995909 h 3115538"/>
                <a:gd name="connsiteX19" fmla="*/ 887637 w 3166946"/>
                <a:gd name="connsiteY19" fmla="*/ 1924541 h 3115538"/>
                <a:gd name="connsiteX20" fmla="*/ 896558 w 3166946"/>
                <a:gd name="connsiteY20" fmla="*/ 1857634 h 3115538"/>
                <a:gd name="connsiteX21" fmla="*/ 914400 w 3166946"/>
                <a:gd name="connsiteY21" fmla="*/ 1728279 h 3115538"/>
                <a:gd name="connsiteX22" fmla="*/ 945623 w 3166946"/>
                <a:gd name="connsiteY22" fmla="*/ 1634609 h 3115538"/>
                <a:gd name="connsiteX23" fmla="*/ 959005 w 3166946"/>
                <a:gd name="connsiteY23" fmla="*/ 1576623 h 3115538"/>
                <a:gd name="connsiteX24" fmla="*/ 994689 w 3166946"/>
                <a:gd name="connsiteY24" fmla="*/ 1460650 h 3115538"/>
                <a:gd name="connsiteX25" fmla="*/ 1016991 w 3166946"/>
                <a:gd name="connsiteY25" fmla="*/ 1366980 h 3115538"/>
                <a:gd name="connsiteX26" fmla="*/ 1101740 w 3166946"/>
                <a:gd name="connsiteY26" fmla="*/ 1184100 h 3115538"/>
                <a:gd name="connsiteX27" fmla="*/ 1119582 w 3166946"/>
                <a:gd name="connsiteY27" fmla="*/ 1139495 h 3115538"/>
                <a:gd name="connsiteX28" fmla="*/ 1141885 w 3166946"/>
                <a:gd name="connsiteY28" fmla="*/ 1094890 h 3115538"/>
                <a:gd name="connsiteX29" fmla="*/ 1182029 w 3166946"/>
                <a:gd name="connsiteY29" fmla="*/ 996759 h 3115538"/>
                <a:gd name="connsiteX30" fmla="*/ 1195411 w 3166946"/>
                <a:gd name="connsiteY30" fmla="*/ 956615 h 3115538"/>
                <a:gd name="connsiteX31" fmla="*/ 1208792 w 3166946"/>
                <a:gd name="connsiteY31" fmla="*/ 938773 h 3115538"/>
                <a:gd name="connsiteX32" fmla="*/ 1248936 w 3166946"/>
                <a:gd name="connsiteY32" fmla="*/ 840642 h 3115538"/>
                <a:gd name="connsiteX33" fmla="*/ 1257857 w 3166946"/>
                <a:gd name="connsiteY33" fmla="*/ 804958 h 3115538"/>
                <a:gd name="connsiteX34" fmla="*/ 1271239 w 3166946"/>
                <a:gd name="connsiteY34" fmla="*/ 778195 h 3115538"/>
                <a:gd name="connsiteX35" fmla="*/ 1298002 w 3166946"/>
                <a:gd name="connsiteY35" fmla="*/ 688986 h 3115538"/>
                <a:gd name="connsiteX36" fmla="*/ 1306923 w 3166946"/>
                <a:gd name="connsiteY36" fmla="*/ 671144 h 3115538"/>
                <a:gd name="connsiteX37" fmla="*/ 1315844 w 3166946"/>
                <a:gd name="connsiteY37" fmla="*/ 644381 h 3115538"/>
                <a:gd name="connsiteX38" fmla="*/ 1315844 w 3166946"/>
                <a:gd name="connsiteY38" fmla="*/ 425817 h 3115538"/>
                <a:gd name="connsiteX39" fmla="*/ 1298002 w 3166946"/>
                <a:gd name="connsiteY39" fmla="*/ 381212 h 3115538"/>
                <a:gd name="connsiteX40" fmla="*/ 1289081 w 3166946"/>
                <a:gd name="connsiteY40" fmla="*/ 354449 h 3115538"/>
                <a:gd name="connsiteX41" fmla="*/ 1271239 w 3166946"/>
                <a:gd name="connsiteY41" fmla="*/ 300923 h 3115538"/>
                <a:gd name="connsiteX42" fmla="*/ 1257857 w 3166946"/>
                <a:gd name="connsiteY42" fmla="*/ 260779 h 3115538"/>
                <a:gd name="connsiteX43" fmla="*/ 1244476 w 3166946"/>
                <a:gd name="connsiteY43" fmla="*/ 193872 h 3115538"/>
                <a:gd name="connsiteX44" fmla="*/ 1217713 w 3166946"/>
                <a:gd name="connsiteY44" fmla="*/ 131425 h 3115538"/>
                <a:gd name="connsiteX45" fmla="*/ 1204332 w 3166946"/>
                <a:gd name="connsiteY45" fmla="*/ 64517 h 3115538"/>
                <a:gd name="connsiteX46" fmla="*/ 1213253 w 3166946"/>
                <a:gd name="connsiteY46" fmla="*/ 2071 h 3115538"/>
                <a:gd name="connsiteX47" fmla="*/ 1244476 w 3166946"/>
                <a:gd name="connsiteY47" fmla="*/ 19913 h 3115538"/>
                <a:gd name="connsiteX48" fmla="*/ 1271239 w 3166946"/>
                <a:gd name="connsiteY48" fmla="*/ 68978 h 3115538"/>
                <a:gd name="connsiteX49" fmla="*/ 1289081 w 3166946"/>
                <a:gd name="connsiteY49" fmla="*/ 104662 h 3115538"/>
                <a:gd name="connsiteX50" fmla="*/ 1311383 w 3166946"/>
                <a:gd name="connsiteY50" fmla="*/ 153727 h 3115538"/>
                <a:gd name="connsiteX51" fmla="*/ 1338146 w 3166946"/>
                <a:gd name="connsiteY51" fmla="*/ 207253 h 3115538"/>
                <a:gd name="connsiteX52" fmla="*/ 1360449 w 3166946"/>
                <a:gd name="connsiteY52" fmla="*/ 287542 h 3115538"/>
                <a:gd name="connsiteX53" fmla="*/ 1360449 w 3166946"/>
                <a:gd name="connsiteY53" fmla="*/ 287542 h 3115538"/>
                <a:gd name="connsiteX54" fmla="*/ 1387212 w 3166946"/>
                <a:gd name="connsiteY54" fmla="*/ 394594 h 3115538"/>
                <a:gd name="connsiteX55" fmla="*/ 1400593 w 3166946"/>
                <a:gd name="connsiteY55" fmla="*/ 452580 h 3115538"/>
                <a:gd name="connsiteX56" fmla="*/ 1396133 w 3166946"/>
                <a:gd name="connsiteY56" fmla="*/ 1099351 h 3115538"/>
                <a:gd name="connsiteX57" fmla="*/ 1391672 w 3166946"/>
                <a:gd name="connsiteY57" fmla="*/ 1135035 h 3115538"/>
                <a:gd name="connsiteX58" fmla="*/ 1378291 w 3166946"/>
                <a:gd name="connsiteY58" fmla="*/ 1197481 h 3115538"/>
                <a:gd name="connsiteX59" fmla="*/ 1364909 w 3166946"/>
                <a:gd name="connsiteY59" fmla="*/ 1295612 h 3115538"/>
                <a:gd name="connsiteX60" fmla="*/ 1347067 w 3166946"/>
                <a:gd name="connsiteY60" fmla="*/ 1344677 h 3115538"/>
                <a:gd name="connsiteX61" fmla="*/ 1329225 w 3166946"/>
                <a:gd name="connsiteY61" fmla="*/ 1402664 h 3115538"/>
                <a:gd name="connsiteX62" fmla="*/ 1311383 w 3166946"/>
                <a:gd name="connsiteY62" fmla="*/ 1465111 h 3115538"/>
                <a:gd name="connsiteX63" fmla="*/ 1298002 w 3166946"/>
                <a:gd name="connsiteY63" fmla="*/ 1532018 h 3115538"/>
                <a:gd name="connsiteX64" fmla="*/ 1275699 w 3166946"/>
                <a:gd name="connsiteY64" fmla="*/ 1607846 h 3115538"/>
                <a:gd name="connsiteX65" fmla="*/ 1257857 w 3166946"/>
                <a:gd name="connsiteY65" fmla="*/ 1692595 h 3115538"/>
                <a:gd name="connsiteX66" fmla="*/ 1248936 w 3166946"/>
                <a:gd name="connsiteY66" fmla="*/ 2116342 h 3115538"/>
                <a:gd name="connsiteX67" fmla="*/ 1248936 w 3166946"/>
                <a:gd name="connsiteY67" fmla="*/ 2227854 h 3115538"/>
                <a:gd name="connsiteX68" fmla="*/ 1271239 w 3166946"/>
                <a:gd name="connsiteY68" fmla="*/ 2285840 h 3115538"/>
                <a:gd name="connsiteX69" fmla="*/ 1298002 w 3166946"/>
                <a:gd name="connsiteY69" fmla="*/ 2334906 h 3115538"/>
                <a:gd name="connsiteX70" fmla="*/ 1329225 w 3166946"/>
                <a:gd name="connsiteY70" fmla="*/ 2379511 h 3115538"/>
                <a:gd name="connsiteX71" fmla="*/ 1360449 w 3166946"/>
                <a:gd name="connsiteY71" fmla="*/ 2424115 h 3115538"/>
                <a:gd name="connsiteX72" fmla="*/ 1391672 w 3166946"/>
                <a:gd name="connsiteY72" fmla="*/ 2455339 h 3115538"/>
                <a:gd name="connsiteX73" fmla="*/ 1405054 w 3166946"/>
                <a:gd name="connsiteY73" fmla="*/ 2468720 h 3115538"/>
                <a:gd name="connsiteX74" fmla="*/ 1422896 w 3166946"/>
                <a:gd name="connsiteY74" fmla="*/ 2495483 h 3115538"/>
                <a:gd name="connsiteX75" fmla="*/ 1463040 w 3166946"/>
                <a:gd name="connsiteY75" fmla="*/ 2531167 h 3115538"/>
                <a:gd name="connsiteX76" fmla="*/ 1476421 w 3166946"/>
                <a:gd name="connsiteY76" fmla="*/ 2549009 h 3115538"/>
                <a:gd name="connsiteX77" fmla="*/ 1494263 w 3166946"/>
                <a:gd name="connsiteY77" fmla="*/ 2562391 h 3115538"/>
                <a:gd name="connsiteX78" fmla="*/ 1543329 w 3166946"/>
                <a:gd name="connsiteY78" fmla="*/ 2620377 h 3115538"/>
                <a:gd name="connsiteX79" fmla="*/ 1579013 w 3166946"/>
                <a:gd name="connsiteY79" fmla="*/ 2651600 h 3115538"/>
                <a:gd name="connsiteX80" fmla="*/ 1619157 w 3166946"/>
                <a:gd name="connsiteY80" fmla="*/ 2687284 h 3115538"/>
                <a:gd name="connsiteX81" fmla="*/ 1703906 w 3166946"/>
                <a:gd name="connsiteY81" fmla="*/ 2736350 h 3115538"/>
                <a:gd name="connsiteX82" fmla="*/ 1752972 w 3166946"/>
                <a:gd name="connsiteY82" fmla="*/ 2763113 h 3115538"/>
                <a:gd name="connsiteX83" fmla="*/ 1779735 w 3166946"/>
                <a:gd name="connsiteY83" fmla="*/ 2767573 h 3115538"/>
                <a:gd name="connsiteX84" fmla="*/ 1793116 w 3166946"/>
                <a:gd name="connsiteY84" fmla="*/ 2776494 h 3115538"/>
                <a:gd name="connsiteX85" fmla="*/ 1846642 w 3166946"/>
                <a:gd name="connsiteY85" fmla="*/ 2789875 h 3115538"/>
                <a:gd name="connsiteX86" fmla="*/ 1868944 w 3166946"/>
                <a:gd name="connsiteY86" fmla="*/ 2803257 h 3115538"/>
                <a:gd name="connsiteX87" fmla="*/ 1918010 w 3166946"/>
                <a:gd name="connsiteY87" fmla="*/ 2830020 h 3115538"/>
                <a:gd name="connsiteX88" fmla="*/ 1931391 w 3166946"/>
                <a:gd name="connsiteY88" fmla="*/ 2838941 h 3115538"/>
                <a:gd name="connsiteX89" fmla="*/ 1971536 w 3166946"/>
                <a:gd name="connsiteY89" fmla="*/ 2852322 h 3115538"/>
                <a:gd name="connsiteX90" fmla="*/ 2016140 w 3166946"/>
                <a:gd name="connsiteY90" fmla="*/ 2874625 h 3115538"/>
                <a:gd name="connsiteX91" fmla="*/ 2029522 w 3166946"/>
                <a:gd name="connsiteY91" fmla="*/ 2879085 h 3115538"/>
                <a:gd name="connsiteX92" fmla="*/ 2074127 w 3166946"/>
                <a:gd name="connsiteY92" fmla="*/ 2901388 h 3115538"/>
                <a:gd name="connsiteX93" fmla="*/ 2087508 w 3166946"/>
                <a:gd name="connsiteY93" fmla="*/ 2905848 h 3115538"/>
                <a:gd name="connsiteX94" fmla="*/ 2123192 w 3166946"/>
                <a:gd name="connsiteY94" fmla="*/ 2923690 h 3115538"/>
                <a:gd name="connsiteX95" fmla="*/ 2141034 w 3166946"/>
                <a:gd name="connsiteY95" fmla="*/ 2932611 h 3115538"/>
                <a:gd name="connsiteX96" fmla="*/ 2190099 w 3166946"/>
                <a:gd name="connsiteY96" fmla="*/ 2950453 h 3115538"/>
                <a:gd name="connsiteX97" fmla="*/ 2230244 w 3166946"/>
                <a:gd name="connsiteY97" fmla="*/ 2968295 h 3115538"/>
                <a:gd name="connsiteX98" fmla="*/ 2243625 w 3166946"/>
                <a:gd name="connsiteY98" fmla="*/ 2972755 h 3115538"/>
                <a:gd name="connsiteX99" fmla="*/ 2310533 w 3166946"/>
                <a:gd name="connsiteY99" fmla="*/ 2995058 h 3115538"/>
                <a:gd name="connsiteX100" fmla="*/ 2341756 w 3166946"/>
                <a:gd name="connsiteY100" fmla="*/ 2999518 h 3115538"/>
                <a:gd name="connsiteX101" fmla="*/ 2399742 w 3166946"/>
                <a:gd name="connsiteY101" fmla="*/ 3012900 h 3115538"/>
                <a:gd name="connsiteX102" fmla="*/ 2493413 w 3166946"/>
                <a:gd name="connsiteY102" fmla="*/ 3026281 h 3115538"/>
                <a:gd name="connsiteX103" fmla="*/ 2564780 w 3166946"/>
                <a:gd name="connsiteY103" fmla="*/ 3039663 h 3115538"/>
                <a:gd name="connsiteX104" fmla="*/ 2591543 w 3166946"/>
                <a:gd name="connsiteY104" fmla="*/ 3044123 h 3115538"/>
                <a:gd name="connsiteX105" fmla="*/ 2649530 w 3166946"/>
                <a:gd name="connsiteY105" fmla="*/ 3053044 h 3115538"/>
                <a:gd name="connsiteX106" fmla="*/ 2667372 w 3166946"/>
                <a:gd name="connsiteY106" fmla="*/ 3057505 h 3115538"/>
                <a:gd name="connsiteX107" fmla="*/ 2716437 w 3166946"/>
                <a:gd name="connsiteY107" fmla="*/ 3075347 h 3115538"/>
                <a:gd name="connsiteX108" fmla="*/ 2805647 w 3166946"/>
                <a:gd name="connsiteY108" fmla="*/ 3088728 h 3115538"/>
                <a:gd name="connsiteX109" fmla="*/ 2917159 w 3166946"/>
                <a:gd name="connsiteY109" fmla="*/ 3102110 h 3115538"/>
                <a:gd name="connsiteX110" fmla="*/ 3166946 w 3166946"/>
                <a:gd name="connsiteY110" fmla="*/ 3106570 h 3115538"/>
                <a:gd name="connsiteX0" fmla="*/ 0 w 3166946"/>
                <a:gd name="connsiteY0" fmla="*/ 3115491 h 3115538"/>
                <a:gd name="connsiteX1" fmla="*/ 147196 w 3166946"/>
                <a:gd name="connsiteY1" fmla="*/ 3106570 h 3115538"/>
                <a:gd name="connsiteX2" fmla="*/ 249787 w 3166946"/>
                <a:gd name="connsiteY2" fmla="*/ 3106570 h 3115538"/>
                <a:gd name="connsiteX3" fmla="*/ 343457 w 3166946"/>
                <a:gd name="connsiteY3" fmla="*/ 3097649 h 3115538"/>
                <a:gd name="connsiteX4" fmla="*/ 428207 w 3166946"/>
                <a:gd name="connsiteY4" fmla="*/ 3102110 h 3115538"/>
                <a:gd name="connsiteX5" fmla="*/ 535259 w 3166946"/>
                <a:gd name="connsiteY5" fmla="*/ 3097649 h 3115538"/>
                <a:gd name="connsiteX6" fmla="*/ 593245 w 3166946"/>
                <a:gd name="connsiteY6" fmla="*/ 3115491 h 3115538"/>
                <a:gd name="connsiteX7" fmla="*/ 646771 w 3166946"/>
                <a:gd name="connsiteY7" fmla="*/ 3102110 h 3115538"/>
                <a:gd name="connsiteX8" fmla="*/ 700296 w 3166946"/>
                <a:gd name="connsiteY8" fmla="*/ 3079807 h 3115538"/>
                <a:gd name="connsiteX9" fmla="*/ 767204 w 3166946"/>
                <a:gd name="connsiteY9" fmla="*/ 3017360 h 3115538"/>
                <a:gd name="connsiteX10" fmla="*/ 793967 w 3166946"/>
                <a:gd name="connsiteY10" fmla="*/ 2928151 h 3115538"/>
                <a:gd name="connsiteX11" fmla="*/ 802888 w 3166946"/>
                <a:gd name="connsiteY11" fmla="*/ 2870164 h 3115538"/>
                <a:gd name="connsiteX12" fmla="*/ 807348 w 3166946"/>
                <a:gd name="connsiteY12" fmla="*/ 2821099 h 3115538"/>
                <a:gd name="connsiteX13" fmla="*/ 820730 w 3166946"/>
                <a:gd name="connsiteY13" fmla="*/ 2754192 h 3115538"/>
                <a:gd name="connsiteX14" fmla="*/ 838572 w 3166946"/>
                <a:gd name="connsiteY14" fmla="*/ 2638219 h 3115538"/>
                <a:gd name="connsiteX15" fmla="*/ 847493 w 3166946"/>
                <a:gd name="connsiteY15" fmla="*/ 2540088 h 3115538"/>
                <a:gd name="connsiteX16" fmla="*/ 856414 w 3166946"/>
                <a:gd name="connsiteY16" fmla="*/ 2491023 h 3115538"/>
                <a:gd name="connsiteX17" fmla="*/ 869795 w 3166946"/>
                <a:gd name="connsiteY17" fmla="*/ 2392892 h 3115538"/>
                <a:gd name="connsiteX18" fmla="*/ 874256 w 3166946"/>
                <a:gd name="connsiteY18" fmla="*/ 1995909 h 3115538"/>
                <a:gd name="connsiteX19" fmla="*/ 887637 w 3166946"/>
                <a:gd name="connsiteY19" fmla="*/ 1924541 h 3115538"/>
                <a:gd name="connsiteX20" fmla="*/ 896558 w 3166946"/>
                <a:gd name="connsiteY20" fmla="*/ 1857634 h 3115538"/>
                <a:gd name="connsiteX21" fmla="*/ 914400 w 3166946"/>
                <a:gd name="connsiteY21" fmla="*/ 1728279 h 3115538"/>
                <a:gd name="connsiteX22" fmla="*/ 945623 w 3166946"/>
                <a:gd name="connsiteY22" fmla="*/ 1634609 h 3115538"/>
                <a:gd name="connsiteX23" fmla="*/ 959005 w 3166946"/>
                <a:gd name="connsiteY23" fmla="*/ 1576623 h 3115538"/>
                <a:gd name="connsiteX24" fmla="*/ 994689 w 3166946"/>
                <a:gd name="connsiteY24" fmla="*/ 1460650 h 3115538"/>
                <a:gd name="connsiteX25" fmla="*/ 1016991 w 3166946"/>
                <a:gd name="connsiteY25" fmla="*/ 1366980 h 3115538"/>
                <a:gd name="connsiteX26" fmla="*/ 1101740 w 3166946"/>
                <a:gd name="connsiteY26" fmla="*/ 1184100 h 3115538"/>
                <a:gd name="connsiteX27" fmla="*/ 1119582 w 3166946"/>
                <a:gd name="connsiteY27" fmla="*/ 1139495 h 3115538"/>
                <a:gd name="connsiteX28" fmla="*/ 1141885 w 3166946"/>
                <a:gd name="connsiteY28" fmla="*/ 1094890 h 3115538"/>
                <a:gd name="connsiteX29" fmla="*/ 1182029 w 3166946"/>
                <a:gd name="connsiteY29" fmla="*/ 996759 h 3115538"/>
                <a:gd name="connsiteX30" fmla="*/ 1195411 w 3166946"/>
                <a:gd name="connsiteY30" fmla="*/ 956615 h 3115538"/>
                <a:gd name="connsiteX31" fmla="*/ 1208792 w 3166946"/>
                <a:gd name="connsiteY31" fmla="*/ 938773 h 3115538"/>
                <a:gd name="connsiteX32" fmla="*/ 1248936 w 3166946"/>
                <a:gd name="connsiteY32" fmla="*/ 840642 h 3115538"/>
                <a:gd name="connsiteX33" fmla="*/ 1257857 w 3166946"/>
                <a:gd name="connsiteY33" fmla="*/ 804958 h 3115538"/>
                <a:gd name="connsiteX34" fmla="*/ 1271239 w 3166946"/>
                <a:gd name="connsiteY34" fmla="*/ 778195 h 3115538"/>
                <a:gd name="connsiteX35" fmla="*/ 1298002 w 3166946"/>
                <a:gd name="connsiteY35" fmla="*/ 688986 h 3115538"/>
                <a:gd name="connsiteX36" fmla="*/ 1306923 w 3166946"/>
                <a:gd name="connsiteY36" fmla="*/ 671144 h 3115538"/>
                <a:gd name="connsiteX37" fmla="*/ 1315844 w 3166946"/>
                <a:gd name="connsiteY37" fmla="*/ 644381 h 3115538"/>
                <a:gd name="connsiteX38" fmla="*/ 1315844 w 3166946"/>
                <a:gd name="connsiteY38" fmla="*/ 425817 h 3115538"/>
                <a:gd name="connsiteX39" fmla="*/ 1298002 w 3166946"/>
                <a:gd name="connsiteY39" fmla="*/ 381212 h 3115538"/>
                <a:gd name="connsiteX40" fmla="*/ 1289081 w 3166946"/>
                <a:gd name="connsiteY40" fmla="*/ 354449 h 3115538"/>
                <a:gd name="connsiteX41" fmla="*/ 1271239 w 3166946"/>
                <a:gd name="connsiteY41" fmla="*/ 300923 h 3115538"/>
                <a:gd name="connsiteX42" fmla="*/ 1257857 w 3166946"/>
                <a:gd name="connsiteY42" fmla="*/ 260779 h 3115538"/>
                <a:gd name="connsiteX43" fmla="*/ 1244476 w 3166946"/>
                <a:gd name="connsiteY43" fmla="*/ 193872 h 3115538"/>
                <a:gd name="connsiteX44" fmla="*/ 1217713 w 3166946"/>
                <a:gd name="connsiteY44" fmla="*/ 131425 h 3115538"/>
                <a:gd name="connsiteX45" fmla="*/ 1204332 w 3166946"/>
                <a:gd name="connsiteY45" fmla="*/ 64517 h 3115538"/>
                <a:gd name="connsiteX46" fmla="*/ 1213253 w 3166946"/>
                <a:gd name="connsiteY46" fmla="*/ 2071 h 3115538"/>
                <a:gd name="connsiteX47" fmla="*/ 1244476 w 3166946"/>
                <a:gd name="connsiteY47" fmla="*/ 19913 h 3115538"/>
                <a:gd name="connsiteX48" fmla="*/ 1271239 w 3166946"/>
                <a:gd name="connsiteY48" fmla="*/ 68978 h 3115538"/>
                <a:gd name="connsiteX49" fmla="*/ 1289081 w 3166946"/>
                <a:gd name="connsiteY49" fmla="*/ 104662 h 3115538"/>
                <a:gd name="connsiteX50" fmla="*/ 1311383 w 3166946"/>
                <a:gd name="connsiteY50" fmla="*/ 153727 h 3115538"/>
                <a:gd name="connsiteX51" fmla="*/ 1338146 w 3166946"/>
                <a:gd name="connsiteY51" fmla="*/ 207253 h 3115538"/>
                <a:gd name="connsiteX52" fmla="*/ 1360449 w 3166946"/>
                <a:gd name="connsiteY52" fmla="*/ 287542 h 3115538"/>
                <a:gd name="connsiteX53" fmla="*/ 1360449 w 3166946"/>
                <a:gd name="connsiteY53" fmla="*/ 287542 h 3115538"/>
                <a:gd name="connsiteX54" fmla="*/ 1387212 w 3166946"/>
                <a:gd name="connsiteY54" fmla="*/ 394594 h 3115538"/>
                <a:gd name="connsiteX55" fmla="*/ 1400593 w 3166946"/>
                <a:gd name="connsiteY55" fmla="*/ 452580 h 3115538"/>
                <a:gd name="connsiteX56" fmla="*/ 1396133 w 3166946"/>
                <a:gd name="connsiteY56" fmla="*/ 1099351 h 3115538"/>
                <a:gd name="connsiteX57" fmla="*/ 1391672 w 3166946"/>
                <a:gd name="connsiteY57" fmla="*/ 1135035 h 3115538"/>
                <a:gd name="connsiteX58" fmla="*/ 1378291 w 3166946"/>
                <a:gd name="connsiteY58" fmla="*/ 1197481 h 3115538"/>
                <a:gd name="connsiteX59" fmla="*/ 1364909 w 3166946"/>
                <a:gd name="connsiteY59" fmla="*/ 1295612 h 3115538"/>
                <a:gd name="connsiteX60" fmla="*/ 1347067 w 3166946"/>
                <a:gd name="connsiteY60" fmla="*/ 1344677 h 3115538"/>
                <a:gd name="connsiteX61" fmla="*/ 1329225 w 3166946"/>
                <a:gd name="connsiteY61" fmla="*/ 1402664 h 3115538"/>
                <a:gd name="connsiteX62" fmla="*/ 1311383 w 3166946"/>
                <a:gd name="connsiteY62" fmla="*/ 1465111 h 3115538"/>
                <a:gd name="connsiteX63" fmla="*/ 1298002 w 3166946"/>
                <a:gd name="connsiteY63" fmla="*/ 1532018 h 3115538"/>
                <a:gd name="connsiteX64" fmla="*/ 1275699 w 3166946"/>
                <a:gd name="connsiteY64" fmla="*/ 1607846 h 3115538"/>
                <a:gd name="connsiteX65" fmla="*/ 1257857 w 3166946"/>
                <a:gd name="connsiteY65" fmla="*/ 1692595 h 3115538"/>
                <a:gd name="connsiteX66" fmla="*/ 1248936 w 3166946"/>
                <a:gd name="connsiteY66" fmla="*/ 2116342 h 3115538"/>
                <a:gd name="connsiteX67" fmla="*/ 1248936 w 3166946"/>
                <a:gd name="connsiteY67" fmla="*/ 2227854 h 3115538"/>
                <a:gd name="connsiteX68" fmla="*/ 1271239 w 3166946"/>
                <a:gd name="connsiteY68" fmla="*/ 2285840 h 3115538"/>
                <a:gd name="connsiteX69" fmla="*/ 1298002 w 3166946"/>
                <a:gd name="connsiteY69" fmla="*/ 2334906 h 3115538"/>
                <a:gd name="connsiteX70" fmla="*/ 1329225 w 3166946"/>
                <a:gd name="connsiteY70" fmla="*/ 2379511 h 3115538"/>
                <a:gd name="connsiteX71" fmla="*/ 1360449 w 3166946"/>
                <a:gd name="connsiteY71" fmla="*/ 2424115 h 3115538"/>
                <a:gd name="connsiteX72" fmla="*/ 1391672 w 3166946"/>
                <a:gd name="connsiteY72" fmla="*/ 2455339 h 3115538"/>
                <a:gd name="connsiteX73" fmla="*/ 1405054 w 3166946"/>
                <a:gd name="connsiteY73" fmla="*/ 2468720 h 3115538"/>
                <a:gd name="connsiteX74" fmla="*/ 1422896 w 3166946"/>
                <a:gd name="connsiteY74" fmla="*/ 2495483 h 3115538"/>
                <a:gd name="connsiteX75" fmla="*/ 1463040 w 3166946"/>
                <a:gd name="connsiteY75" fmla="*/ 2531167 h 3115538"/>
                <a:gd name="connsiteX76" fmla="*/ 1476421 w 3166946"/>
                <a:gd name="connsiteY76" fmla="*/ 2549009 h 3115538"/>
                <a:gd name="connsiteX77" fmla="*/ 1494263 w 3166946"/>
                <a:gd name="connsiteY77" fmla="*/ 2562391 h 3115538"/>
                <a:gd name="connsiteX78" fmla="*/ 1543329 w 3166946"/>
                <a:gd name="connsiteY78" fmla="*/ 2620377 h 3115538"/>
                <a:gd name="connsiteX79" fmla="*/ 1579013 w 3166946"/>
                <a:gd name="connsiteY79" fmla="*/ 2651600 h 3115538"/>
                <a:gd name="connsiteX80" fmla="*/ 1619157 w 3166946"/>
                <a:gd name="connsiteY80" fmla="*/ 2687284 h 3115538"/>
                <a:gd name="connsiteX81" fmla="*/ 1703906 w 3166946"/>
                <a:gd name="connsiteY81" fmla="*/ 2736350 h 3115538"/>
                <a:gd name="connsiteX82" fmla="*/ 1752972 w 3166946"/>
                <a:gd name="connsiteY82" fmla="*/ 2763113 h 3115538"/>
                <a:gd name="connsiteX83" fmla="*/ 1779735 w 3166946"/>
                <a:gd name="connsiteY83" fmla="*/ 2767573 h 3115538"/>
                <a:gd name="connsiteX84" fmla="*/ 1793116 w 3166946"/>
                <a:gd name="connsiteY84" fmla="*/ 2776494 h 3115538"/>
                <a:gd name="connsiteX85" fmla="*/ 1846642 w 3166946"/>
                <a:gd name="connsiteY85" fmla="*/ 2789875 h 3115538"/>
                <a:gd name="connsiteX86" fmla="*/ 1868944 w 3166946"/>
                <a:gd name="connsiteY86" fmla="*/ 2803257 h 3115538"/>
                <a:gd name="connsiteX87" fmla="*/ 1918010 w 3166946"/>
                <a:gd name="connsiteY87" fmla="*/ 2830020 h 3115538"/>
                <a:gd name="connsiteX88" fmla="*/ 1931391 w 3166946"/>
                <a:gd name="connsiteY88" fmla="*/ 2838941 h 3115538"/>
                <a:gd name="connsiteX89" fmla="*/ 1971536 w 3166946"/>
                <a:gd name="connsiteY89" fmla="*/ 2852322 h 3115538"/>
                <a:gd name="connsiteX90" fmla="*/ 2016140 w 3166946"/>
                <a:gd name="connsiteY90" fmla="*/ 2874625 h 3115538"/>
                <a:gd name="connsiteX91" fmla="*/ 2029522 w 3166946"/>
                <a:gd name="connsiteY91" fmla="*/ 2879085 h 3115538"/>
                <a:gd name="connsiteX92" fmla="*/ 2074127 w 3166946"/>
                <a:gd name="connsiteY92" fmla="*/ 2901388 h 3115538"/>
                <a:gd name="connsiteX93" fmla="*/ 2087508 w 3166946"/>
                <a:gd name="connsiteY93" fmla="*/ 2905848 h 3115538"/>
                <a:gd name="connsiteX94" fmla="*/ 2123192 w 3166946"/>
                <a:gd name="connsiteY94" fmla="*/ 2923690 h 3115538"/>
                <a:gd name="connsiteX95" fmla="*/ 2141034 w 3166946"/>
                <a:gd name="connsiteY95" fmla="*/ 2932611 h 3115538"/>
                <a:gd name="connsiteX96" fmla="*/ 2190099 w 3166946"/>
                <a:gd name="connsiteY96" fmla="*/ 2950453 h 3115538"/>
                <a:gd name="connsiteX97" fmla="*/ 2230244 w 3166946"/>
                <a:gd name="connsiteY97" fmla="*/ 2968295 h 3115538"/>
                <a:gd name="connsiteX98" fmla="*/ 2243625 w 3166946"/>
                <a:gd name="connsiteY98" fmla="*/ 2972755 h 3115538"/>
                <a:gd name="connsiteX99" fmla="*/ 2310533 w 3166946"/>
                <a:gd name="connsiteY99" fmla="*/ 2995058 h 3115538"/>
                <a:gd name="connsiteX100" fmla="*/ 2341756 w 3166946"/>
                <a:gd name="connsiteY100" fmla="*/ 2999518 h 3115538"/>
                <a:gd name="connsiteX101" fmla="*/ 2399742 w 3166946"/>
                <a:gd name="connsiteY101" fmla="*/ 3012900 h 3115538"/>
                <a:gd name="connsiteX102" fmla="*/ 2493413 w 3166946"/>
                <a:gd name="connsiteY102" fmla="*/ 3026281 h 3115538"/>
                <a:gd name="connsiteX103" fmla="*/ 2564780 w 3166946"/>
                <a:gd name="connsiteY103" fmla="*/ 3039663 h 3115538"/>
                <a:gd name="connsiteX104" fmla="*/ 2591543 w 3166946"/>
                <a:gd name="connsiteY104" fmla="*/ 3044123 h 3115538"/>
                <a:gd name="connsiteX105" fmla="*/ 2649530 w 3166946"/>
                <a:gd name="connsiteY105" fmla="*/ 3053044 h 3115538"/>
                <a:gd name="connsiteX106" fmla="*/ 2716437 w 3166946"/>
                <a:gd name="connsiteY106" fmla="*/ 3075347 h 3115538"/>
                <a:gd name="connsiteX107" fmla="*/ 2805647 w 3166946"/>
                <a:gd name="connsiteY107" fmla="*/ 3088728 h 3115538"/>
                <a:gd name="connsiteX108" fmla="*/ 2917159 w 3166946"/>
                <a:gd name="connsiteY108" fmla="*/ 3102110 h 3115538"/>
                <a:gd name="connsiteX109" fmla="*/ 3166946 w 3166946"/>
                <a:gd name="connsiteY109" fmla="*/ 3106570 h 3115538"/>
                <a:gd name="connsiteX0" fmla="*/ 0 w 3166946"/>
                <a:gd name="connsiteY0" fmla="*/ 3115491 h 3115538"/>
                <a:gd name="connsiteX1" fmla="*/ 147196 w 3166946"/>
                <a:gd name="connsiteY1" fmla="*/ 3106570 h 3115538"/>
                <a:gd name="connsiteX2" fmla="*/ 249787 w 3166946"/>
                <a:gd name="connsiteY2" fmla="*/ 3106570 h 3115538"/>
                <a:gd name="connsiteX3" fmla="*/ 343457 w 3166946"/>
                <a:gd name="connsiteY3" fmla="*/ 3097649 h 3115538"/>
                <a:gd name="connsiteX4" fmla="*/ 428207 w 3166946"/>
                <a:gd name="connsiteY4" fmla="*/ 3102110 h 3115538"/>
                <a:gd name="connsiteX5" fmla="*/ 535259 w 3166946"/>
                <a:gd name="connsiteY5" fmla="*/ 3097649 h 3115538"/>
                <a:gd name="connsiteX6" fmla="*/ 593245 w 3166946"/>
                <a:gd name="connsiteY6" fmla="*/ 3115491 h 3115538"/>
                <a:gd name="connsiteX7" fmla="*/ 646771 w 3166946"/>
                <a:gd name="connsiteY7" fmla="*/ 3102110 h 3115538"/>
                <a:gd name="connsiteX8" fmla="*/ 700296 w 3166946"/>
                <a:gd name="connsiteY8" fmla="*/ 3079807 h 3115538"/>
                <a:gd name="connsiteX9" fmla="*/ 767204 w 3166946"/>
                <a:gd name="connsiteY9" fmla="*/ 3017360 h 3115538"/>
                <a:gd name="connsiteX10" fmla="*/ 793967 w 3166946"/>
                <a:gd name="connsiteY10" fmla="*/ 2928151 h 3115538"/>
                <a:gd name="connsiteX11" fmla="*/ 802888 w 3166946"/>
                <a:gd name="connsiteY11" fmla="*/ 2870164 h 3115538"/>
                <a:gd name="connsiteX12" fmla="*/ 807348 w 3166946"/>
                <a:gd name="connsiteY12" fmla="*/ 2821099 h 3115538"/>
                <a:gd name="connsiteX13" fmla="*/ 820730 w 3166946"/>
                <a:gd name="connsiteY13" fmla="*/ 2754192 h 3115538"/>
                <a:gd name="connsiteX14" fmla="*/ 838572 w 3166946"/>
                <a:gd name="connsiteY14" fmla="*/ 2638219 h 3115538"/>
                <a:gd name="connsiteX15" fmla="*/ 847493 w 3166946"/>
                <a:gd name="connsiteY15" fmla="*/ 2540088 h 3115538"/>
                <a:gd name="connsiteX16" fmla="*/ 856414 w 3166946"/>
                <a:gd name="connsiteY16" fmla="*/ 2491023 h 3115538"/>
                <a:gd name="connsiteX17" fmla="*/ 869795 w 3166946"/>
                <a:gd name="connsiteY17" fmla="*/ 2392892 h 3115538"/>
                <a:gd name="connsiteX18" fmla="*/ 874256 w 3166946"/>
                <a:gd name="connsiteY18" fmla="*/ 1995909 h 3115538"/>
                <a:gd name="connsiteX19" fmla="*/ 887637 w 3166946"/>
                <a:gd name="connsiteY19" fmla="*/ 1924541 h 3115538"/>
                <a:gd name="connsiteX20" fmla="*/ 896558 w 3166946"/>
                <a:gd name="connsiteY20" fmla="*/ 1857634 h 3115538"/>
                <a:gd name="connsiteX21" fmla="*/ 914400 w 3166946"/>
                <a:gd name="connsiteY21" fmla="*/ 1728279 h 3115538"/>
                <a:gd name="connsiteX22" fmla="*/ 945623 w 3166946"/>
                <a:gd name="connsiteY22" fmla="*/ 1634609 h 3115538"/>
                <a:gd name="connsiteX23" fmla="*/ 959005 w 3166946"/>
                <a:gd name="connsiteY23" fmla="*/ 1576623 h 3115538"/>
                <a:gd name="connsiteX24" fmla="*/ 994689 w 3166946"/>
                <a:gd name="connsiteY24" fmla="*/ 1460650 h 3115538"/>
                <a:gd name="connsiteX25" fmla="*/ 1016991 w 3166946"/>
                <a:gd name="connsiteY25" fmla="*/ 1366980 h 3115538"/>
                <a:gd name="connsiteX26" fmla="*/ 1101740 w 3166946"/>
                <a:gd name="connsiteY26" fmla="*/ 1184100 h 3115538"/>
                <a:gd name="connsiteX27" fmla="*/ 1119582 w 3166946"/>
                <a:gd name="connsiteY27" fmla="*/ 1139495 h 3115538"/>
                <a:gd name="connsiteX28" fmla="*/ 1141885 w 3166946"/>
                <a:gd name="connsiteY28" fmla="*/ 1094890 h 3115538"/>
                <a:gd name="connsiteX29" fmla="*/ 1182029 w 3166946"/>
                <a:gd name="connsiteY29" fmla="*/ 996759 h 3115538"/>
                <a:gd name="connsiteX30" fmla="*/ 1195411 w 3166946"/>
                <a:gd name="connsiteY30" fmla="*/ 956615 h 3115538"/>
                <a:gd name="connsiteX31" fmla="*/ 1208792 w 3166946"/>
                <a:gd name="connsiteY31" fmla="*/ 938773 h 3115538"/>
                <a:gd name="connsiteX32" fmla="*/ 1248936 w 3166946"/>
                <a:gd name="connsiteY32" fmla="*/ 840642 h 3115538"/>
                <a:gd name="connsiteX33" fmla="*/ 1257857 w 3166946"/>
                <a:gd name="connsiteY33" fmla="*/ 804958 h 3115538"/>
                <a:gd name="connsiteX34" fmla="*/ 1271239 w 3166946"/>
                <a:gd name="connsiteY34" fmla="*/ 778195 h 3115538"/>
                <a:gd name="connsiteX35" fmla="*/ 1298002 w 3166946"/>
                <a:gd name="connsiteY35" fmla="*/ 688986 h 3115538"/>
                <a:gd name="connsiteX36" fmla="*/ 1306923 w 3166946"/>
                <a:gd name="connsiteY36" fmla="*/ 671144 h 3115538"/>
                <a:gd name="connsiteX37" fmla="*/ 1315844 w 3166946"/>
                <a:gd name="connsiteY37" fmla="*/ 644381 h 3115538"/>
                <a:gd name="connsiteX38" fmla="*/ 1315844 w 3166946"/>
                <a:gd name="connsiteY38" fmla="*/ 425817 h 3115538"/>
                <a:gd name="connsiteX39" fmla="*/ 1298002 w 3166946"/>
                <a:gd name="connsiteY39" fmla="*/ 381212 h 3115538"/>
                <a:gd name="connsiteX40" fmla="*/ 1289081 w 3166946"/>
                <a:gd name="connsiteY40" fmla="*/ 354449 h 3115538"/>
                <a:gd name="connsiteX41" fmla="*/ 1271239 w 3166946"/>
                <a:gd name="connsiteY41" fmla="*/ 300923 h 3115538"/>
                <a:gd name="connsiteX42" fmla="*/ 1257857 w 3166946"/>
                <a:gd name="connsiteY42" fmla="*/ 260779 h 3115538"/>
                <a:gd name="connsiteX43" fmla="*/ 1244476 w 3166946"/>
                <a:gd name="connsiteY43" fmla="*/ 193872 h 3115538"/>
                <a:gd name="connsiteX44" fmla="*/ 1217713 w 3166946"/>
                <a:gd name="connsiteY44" fmla="*/ 131425 h 3115538"/>
                <a:gd name="connsiteX45" fmla="*/ 1204332 w 3166946"/>
                <a:gd name="connsiteY45" fmla="*/ 64517 h 3115538"/>
                <a:gd name="connsiteX46" fmla="*/ 1213253 w 3166946"/>
                <a:gd name="connsiteY46" fmla="*/ 2071 h 3115538"/>
                <a:gd name="connsiteX47" fmla="*/ 1244476 w 3166946"/>
                <a:gd name="connsiteY47" fmla="*/ 19913 h 3115538"/>
                <a:gd name="connsiteX48" fmla="*/ 1271239 w 3166946"/>
                <a:gd name="connsiteY48" fmla="*/ 68978 h 3115538"/>
                <a:gd name="connsiteX49" fmla="*/ 1289081 w 3166946"/>
                <a:gd name="connsiteY49" fmla="*/ 104662 h 3115538"/>
                <a:gd name="connsiteX50" fmla="*/ 1311383 w 3166946"/>
                <a:gd name="connsiteY50" fmla="*/ 153727 h 3115538"/>
                <a:gd name="connsiteX51" fmla="*/ 1338146 w 3166946"/>
                <a:gd name="connsiteY51" fmla="*/ 207253 h 3115538"/>
                <a:gd name="connsiteX52" fmla="*/ 1360449 w 3166946"/>
                <a:gd name="connsiteY52" fmla="*/ 287542 h 3115538"/>
                <a:gd name="connsiteX53" fmla="*/ 1360449 w 3166946"/>
                <a:gd name="connsiteY53" fmla="*/ 287542 h 3115538"/>
                <a:gd name="connsiteX54" fmla="*/ 1387212 w 3166946"/>
                <a:gd name="connsiteY54" fmla="*/ 394594 h 3115538"/>
                <a:gd name="connsiteX55" fmla="*/ 1400593 w 3166946"/>
                <a:gd name="connsiteY55" fmla="*/ 452580 h 3115538"/>
                <a:gd name="connsiteX56" fmla="*/ 1396133 w 3166946"/>
                <a:gd name="connsiteY56" fmla="*/ 1099351 h 3115538"/>
                <a:gd name="connsiteX57" fmla="*/ 1391672 w 3166946"/>
                <a:gd name="connsiteY57" fmla="*/ 1135035 h 3115538"/>
                <a:gd name="connsiteX58" fmla="*/ 1378291 w 3166946"/>
                <a:gd name="connsiteY58" fmla="*/ 1197481 h 3115538"/>
                <a:gd name="connsiteX59" fmla="*/ 1364909 w 3166946"/>
                <a:gd name="connsiteY59" fmla="*/ 1295612 h 3115538"/>
                <a:gd name="connsiteX60" fmla="*/ 1347067 w 3166946"/>
                <a:gd name="connsiteY60" fmla="*/ 1344677 h 3115538"/>
                <a:gd name="connsiteX61" fmla="*/ 1329225 w 3166946"/>
                <a:gd name="connsiteY61" fmla="*/ 1402664 h 3115538"/>
                <a:gd name="connsiteX62" fmla="*/ 1311383 w 3166946"/>
                <a:gd name="connsiteY62" fmla="*/ 1465111 h 3115538"/>
                <a:gd name="connsiteX63" fmla="*/ 1298002 w 3166946"/>
                <a:gd name="connsiteY63" fmla="*/ 1532018 h 3115538"/>
                <a:gd name="connsiteX64" fmla="*/ 1275699 w 3166946"/>
                <a:gd name="connsiteY64" fmla="*/ 1607846 h 3115538"/>
                <a:gd name="connsiteX65" fmla="*/ 1257857 w 3166946"/>
                <a:gd name="connsiteY65" fmla="*/ 1692595 h 3115538"/>
                <a:gd name="connsiteX66" fmla="*/ 1248936 w 3166946"/>
                <a:gd name="connsiteY66" fmla="*/ 2116342 h 3115538"/>
                <a:gd name="connsiteX67" fmla="*/ 1248936 w 3166946"/>
                <a:gd name="connsiteY67" fmla="*/ 2227854 h 3115538"/>
                <a:gd name="connsiteX68" fmla="*/ 1271239 w 3166946"/>
                <a:gd name="connsiteY68" fmla="*/ 2285840 h 3115538"/>
                <a:gd name="connsiteX69" fmla="*/ 1298002 w 3166946"/>
                <a:gd name="connsiteY69" fmla="*/ 2334906 h 3115538"/>
                <a:gd name="connsiteX70" fmla="*/ 1329225 w 3166946"/>
                <a:gd name="connsiteY70" fmla="*/ 2379511 h 3115538"/>
                <a:gd name="connsiteX71" fmla="*/ 1360449 w 3166946"/>
                <a:gd name="connsiteY71" fmla="*/ 2424115 h 3115538"/>
                <a:gd name="connsiteX72" fmla="*/ 1391672 w 3166946"/>
                <a:gd name="connsiteY72" fmla="*/ 2455339 h 3115538"/>
                <a:gd name="connsiteX73" fmla="*/ 1405054 w 3166946"/>
                <a:gd name="connsiteY73" fmla="*/ 2468720 h 3115538"/>
                <a:gd name="connsiteX74" fmla="*/ 1422896 w 3166946"/>
                <a:gd name="connsiteY74" fmla="*/ 2495483 h 3115538"/>
                <a:gd name="connsiteX75" fmla="*/ 1463040 w 3166946"/>
                <a:gd name="connsiteY75" fmla="*/ 2531167 h 3115538"/>
                <a:gd name="connsiteX76" fmla="*/ 1476421 w 3166946"/>
                <a:gd name="connsiteY76" fmla="*/ 2549009 h 3115538"/>
                <a:gd name="connsiteX77" fmla="*/ 1494263 w 3166946"/>
                <a:gd name="connsiteY77" fmla="*/ 2562391 h 3115538"/>
                <a:gd name="connsiteX78" fmla="*/ 1543329 w 3166946"/>
                <a:gd name="connsiteY78" fmla="*/ 2620377 h 3115538"/>
                <a:gd name="connsiteX79" fmla="*/ 1579013 w 3166946"/>
                <a:gd name="connsiteY79" fmla="*/ 2651600 h 3115538"/>
                <a:gd name="connsiteX80" fmla="*/ 1619157 w 3166946"/>
                <a:gd name="connsiteY80" fmla="*/ 2687284 h 3115538"/>
                <a:gd name="connsiteX81" fmla="*/ 1703906 w 3166946"/>
                <a:gd name="connsiteY81" fmla="*/ 2736350 h 3115538"/>
                <a:gd name="connsiteX82" fmla="*/ 1752972 w 3166946"/>
                <a:gd name="connsiteY82" fmla="*/ 2763113 h 3115538"/>
                <a:gd name="connsiteX83" fmla="*/ 1779735 w 3166946"/>
                <a:gd name="connsiteY83" fmla="*/ 2767573 h 3115538"/>
                <a:gd name="connsiteX84" fmla="*/ 1793116 w 3166946"/>
                <a:gd name="connsiteY84" fmla="*/ 2776494 h 3115538"/>
                <a:gd name="connsiteX85" fmla="*/ 1846642 w 3166946"/>
                <a:gd name="connsiteY85" fmla="*/ 2789875 h 3115538"/>
                <a:gd name="connsiteX86" fmla="*/ 1868944 w 3166946"/>
                <a:gd name="connsiteY86" fmla="*/ 2803257 h 3115538"/>
                <a:gd name="connsiteX87" fmla="*/ 1918010 w 3166946"/>
                <a:gd name="connsiteY87" fmla="*/ 2830020 h 3115538"/>
                <a:gd name="connsiteX88" fmla="*/ 1931391 w 3166946"/>
                <a:gd name="connsiteY88" fmla="*/ 2838941 h 3115538"/>
                <a:gd name="connsiteX89" fmla="*/ 1971536 w 3166946"/>
                <a:gd name="connsiteY89" fmla="*/ 2852322 h 3115538"/>
                <a:gd name="connsiteX90" fmla="*/ 2016140 w 3166946"/>
                <a:gd name="connsiteY90" fmla="*/ 2874625 h 3115538"/>
                <a:gd name="connsiteX91" fmla="*/ 2029522 w 3166946"/>
                <a:gd name="connsiteY91" fmla="*/ 2879085 h 3115538"/>
                <a:gd name="connsiteX92" fmla="*/ 2074127 w 3166946"/>
                <a:gd name="connsiteY92" fmla="*/ 2901388 h 3115538"/>
                <a:gd name="connsiteX93" fmla="*/ 2087508 w 3166946"/>
                <a:gd name="connsiteY93" fmla="*/ 2905848 h 3115538"/>
                <a:gd name="connsiteX94" fmla="*/ 2123192 w 3166946"/>
                <a:gd name="connsiteY94" fmla="*/ 2923690 h 3115538"/>
                <a:gd name="connsiteX95" fmla="*/ 2141034 w 3166946"/>
                <a:gd name="connsiteY95" fmla="*/ 2932611 h 3115538"/>
                <a:gd name="connsiteX96" fmla="*/ 2190099 w 3166946"/>
                <a:gd name="connsiteY96" fmla="*/ 2950453 h 3115538"/>
                <a:gd name="connsiteX97" fmla="*/ 2230244 w 3166946"/>
                <a:gd name="connsiteY97" fmla="*/ 2968295 h 3115538"/>
                <a:gd name="connsiteX98" fmla="*/ 2243625 w 3166946"/>
                <a:gd name="connsiteY98" fmla="*/ 2972755 h 3115538"/>
                <a:gd name="connsiteX99" fmla="*/ 2310533 w 3166946"/>
                <a:gd name="connsiteY99" fmla="*/ 2995058 h 3115538"/>
                <a:gd name="connsiteX100" fmla="*/ 2341756 w 3166946"/>
                <a:gd name="connsiteY100" fmla="*/ 2999518 h 3115538"/>
                <a:gd name="connsiteX101" fmla="*/ 2399742 w 3166946"/>
                <a:gd name="connsiteY101" fmla="*/ 3012900 h 3115538"/>
                <a:gd name="connsiteX102" fmla="*/ 2493413 w 3166946"/>
                <a:gd name="connsiteY102" fmla="*/ 3026281 h 3115538"/>
                <a:gd name="connsiteX103" fmla="*/ 2591543 w 3166946"/>
                <a:gd name="connsiteY103" fmla="*/ 3044123 h 3115538"/>
                <a:gd name="connsiteX104" fmla="*/ 2649530 w 3166946"/>
                <a:gd name="connsiteY104" fmla="*/ 3053044 h 3115538"/>
                <a:gd name="connsiteX105" fmla="*/ 2716437 w 3166946"/>
                <a:gd name="connsiteY105" fmla="*/ 3075347 h 3115538"/>
                <a:gd name="connsiteX106" fmla="*/ 2805647 w 3166946"/>
                <a:gd name="connsiteY106" fmla="*/ 3088728 h 3115538"/>
                <a:gd name="connsiteX107" fmla="*/ 2917159 w 3166946"/>
                <a:gd name="connsiteY107" fmla="*/ 3102110 h 3115538"/>
                <a:gd name="connsiteX108" fmla="*/ 3166946 w 3166946"/>
                <a:gd name="connsiteY108" fmla="*/ 3106570 h 3115538"/>
                <a:gd name="connsiteX0" fmla="*/ 0 w 3166946"/>
                <a:gd name="connsiteY0" fmla="*/ 3115491 h 3115538"/>
                <a:gd name="connsiteX1" fmla="*/ 147196 w 3166946"/>
                <a:gd name="connsiteY1" fmla="*/ 3106570 h 3115538"/>
                <a:gd name="connsiteX2" fmla="*/ 249787 w 3166946"/>
                <a:gd name="connsiteY2" fmla="*/ 3106570 h 3115538"/>
                <a:gd name="connsiteX3" fmla="*/ 343457 w 3166946"/>
                <a:gd name="connsiteY3" fmla="*/ 3097649 h 3115538"/>
                <a:gd name="connsiteX4" fmla="*/ 428207 w 3166946"/>
                <a:gd name="connsiteY4" fmla="*/ 3102110 h 3115538"/>
                <a:gd name="connsiteX5" fmla="*/ 535259 w 3166946"/>
                <a:gd name="connsiteY5" fmla="*/ 3097649 h 3115538"/>
                <a:gd name="connsiteX6" fmla="*/ 593245 w 3166946"/>
                <a:gd name="connsiteY6" fmla="*/ 3115491 h 3115538"/>
                <a:gd name="connsiteX7" fmla="*/ 646771 w 3166946"/>
                <a:gd name="connsiteY7" fmla="*/ 3102110 h 3115538"/>
                <a:gd name="connsiteX8" fmla="*/ 700296 w 3166946"/>
                <a:gd name="connsiteY8" fmla="*/ 3079807 h 3115538"/>
                <a:gd name="connsiteX9" fmla="*/ 767204 w 3166946"/>
                <a:gd name="connsiteY9" fmla="*/ 3017360 h 3115538"/>
                <a:gd name="connsiteX10" fmla="*/ 793967 w 3166946"/>
                <a:gd name="connsiteY10" fmla="*/ 2928151 h 3115538"/>
                <a:gd name="connsiteX11" fmla="*/ 802888 w 3166946"/>
                <a:gd name="connsiteY11" fmla="*/ 2870164 h 3115538"/>
                <a:gd name="connsiteX12" fmla="*/ 807348 w 3166946"/>
                <a:gd name="connsiteY12" fmla="*/ 2821099 h 3115538"/>
                <a:gd name="connsiteX13" fmla="*/ 820730 w 3166946"/>
                <a:gd name="connsiteY13" fmla="*/ 2754192 h 3115538"/>
                <a:gd name="connsiteX14" fmla="*/ 838572 w 3166946"/>
                <a:gd name="connsiteY14" fmla="*/ 2638219 h 3115538"/>
                <a:gd name="connsiteX15" fmla="*/ 847493 w 3166946"/>
                <a:gd name="connsiteY15" fmla="*/ 2540088 h 3115538"/>
                <a:gd name="connsiteX16" fmla="*/ 856414 w 3166946"/>
                <a:gd name="connsiteY16" fmla="*/ 2491023 h 3115538"/>
                <a:gd name="connsiteX17" fmla="*/ 869795 w 3166946"/>
                <a:gd name="connsiteY17" fmla="*/ 2392892 h 3115538"/>
                <a:gd name="connsiteX18" fmla="*/ 874256 w 3166946"/>
                <a:gd name="connsiteY18" fmla="*/ 1995909 h 3115538"/>
                <a:gd name="connsiteX19" fmla="*/ 887637 w 3166946"/>
                <a:gd name="connsiteY19" fmla="*/ 1924541 h 3115538"/>
                <a:gd name="connsiteX20" fmla="*/ 896558 w 3166946"/>
                <a:gd name="connsiteY20" fmla="*/ 1857634 h 3115538"/>
                <a:gd name="connsiteX21" fmla="*/ 914400 w 3166946"/>
                <a:gd name="connsiteY21" fmla="*/ 1728279 h 3115538"/>
                <a:gd name="connsiteX22" fmla="*/ 945623 w 3166946"/>
                <a:gd name="connsiteY22" fmla="*/ 1634609 h 3115538"/>
                <a:gd name="connsiteX23" fmla="*/ 959005 w 3166946"/>
                <a:gd name="connsiteY23" fmla="*/ 1576623 h 3115538"/>
                <a:gd name="connsiteX24" fmla="*/ 994689 w 3166946"/>
                <a:gd name="connsiteY24" fmla="*/ 1460650 h 3115538"/>
                <a:gd name="connsiteX25" fmla="*/ 1016991 w 3166946"/>
                <a:gd name="connsiteY25" fmla="*/ 1366980 h 3115538"/>
                <a:gd name="connsiteX26" fmla="*/ 1101740 w 3166946"/>
                <a:gd name="connsiteY26" fmla="*/ 1184100 h 3115538"/>
                <a:gd name="connsiteX27" fmla="*/ 1119582 w 3166946"/>
                <a:gd name="connsiteY27" fmla="*/ 1139495 h 3115538"/>
                <a:gd name="connsiteX28" fmla="*/ 1141885 w 3166946"/>
                <a:gd name="connsiteY28" fmla="*/ 1094890 h 3115538"/>
                <a:gd name="connsiteX29" fmla="*/ 1182029 w 3166946"/>
                <a:gd name="connsiteY29" fmla="*/ 996759 h 3115538"/>
                <a:gd name="connsiteX30" fmla="*/ 1195411 w 3166946"/>
                <a:gd name="connsiteY30" fmla="*/ 956615 h 3115538"/>
                <a:gd name="connsiteX31" fmla="*/ 1208792 w 3166946"/>
                <a:gd name="connsiteY31" fmla="*/ 938773 h 3115538"/>
                <a:gd name="connsiteX32" fmla="*/ 1248936 w 3166946"/>
                <a:gd name="connsiteY32" fmla="*/ 840642 h 3115538"/>
                <a:gd name="connsiteX33" fmla="*/ 1257857 w 3166946"/>
                <a:gd name="connsiteY33" fmla="*/ 804958 h 3115538"/>
                <a:gd name="connsiteX34" fmla="*/ 1271239 w 3166946"/>
                <a:gd name="connsiteY34" fmla="*/ 778195 h 3115538"/>
                <a:gd name="connsiteX35" fmla="*/ 1298002 w 3166946"/>
                <a:gd name="connsiteY35" fmla="*/ 688986 h 3115538"/>
                <a:gd name="connsiteX36" fmla="*/ 1306923 w 3166946"/>
                <a:gd name="connsiteY36" fmla="*/ 671144 h 3115538"/>
                <a:gd name="connsiteX37" fmla="*/ 1315844 w 3166946"/>
                <a:gd name="connsiteY37" fmla="*/ 644381 h 3115538"/>
                <a:gd name="connsiteX38" fmla="*/ 1315844 w 3166946"/>
                <a:gd name="connsiteY38" fmla="*/ 425817 h 3115538"/>
                <a:gd name="connsiteX39" fmla="*/ 1298002 w 3166946"/>
                <a:gd name="connsiteY39" fmla="*/ 381212 h 3115538"/>
                <a:gd name="connsiteX40" fmla="*/ 1289081 w 3166946"/>
                <a:gd name="connsiteY40" fmla="*/ 354449 h 3115538"/>
                <a:gd name="connsiteX41" fmla="*/ 1271239 w 3166946"/>
                <a:gd name="connsiteY41" fmla="*/ 300923 h 3115538"/>
                <a:gd name="connsiteX42" fmla="*/ 1257857 w 3166946"/>
                <a:gd name="connsiteY42" fmla="*/ 260779 h 3115538"/>
                <a:gd name="connsiteX43" fmla="*/ 1244476 w 3166946"/>
                <a:gd name="connsiteY43" fmla="*/ 193872 h 3115538"/>
                <a:gd name="connsiteX44" fmla="*/ 1217713 w 3166946"/>
                <a:gd name="connsiteY44" fmla="*/ 131425 h 3115538"/>
                <a:gd name="connsiteX45" fmla="*/ 1204332 w 3166946"/>
                <a:gd name="connsiteY45" fmla="*/ 64517 h 3115538"/>
                <a:gd name="connsiteX46" fmla="*/ 1213253 w 3166946"/>
                <a:gd name="connsiteY46" fmla="*/ 2071 h 3115538"/>
                <a:gd name="connsiteX47" fmla="*/ 1244476 w 3166946"/>
                <a:gd name="connsiteY47" fmla="*/ 19913 h 3115538"/>
                <a:gd name="connsiteX48" fmla="*/ 1271239 w 3166946"/>
                <a:gd name="connsiteY48" fmla="*/ 68978 h 3115538"/>
                <a:gd name="connsiteX49" fmla="*/ 1289081 w 3166946"/>
                <a:gd name="connsiteY49" fmla="*/ 104662 h 3115538"/>
                <a:gd name="connsiteX50" fmla="*/ 1311383 w 3166946"/>
                <a:gd name="connsiteY50" fmla="*/ 153727 h 3115538"/>
                <a:gd name="connsiteX51" fmla="*/ 1338146 w 3166946"/>
                <a:gd name="connsiteY51" fmla="*/ 207253 h 3115538"/>
                <a:gd name="connsiteX52" fmla="*/ 1360449 w 3166946"/>
                <a:gd name="connsiteY52" fmla="*/ 287542 h 3115538"/>
                <a:gd name="connsiteX53" fmla="*/ 1360449 w 3166946"/>
                <a:gd name="connsiteY53" fmla="*/ 287542 h 3115538"/>
                <a:gd name="connsiteX54" fmla="*/ 1387212 w 3166946"/>
                <a:gd name="connsiteY54" fmla="*/ 394594 h 3115538"/>
                <a:gd name="connsiteX55" fmla="*/ 1400593 w 3166946"/>
                <a:gd name="connsiteY55" fmla="*/ 452580 h 3115538"/>
                <a:gd name="connsiteX56" fmla="*/ 1396133 w 3166946"/>
                <a:gd name="connsiteY56" fmla="*/ 1099351 h 3115538"/>
                <a:gd name="connsiteX57" fmla="*/ 1391672 w 3166946"/>
                <a:gd name="connsiteY57" fmla="*/ 1135035 h 3115538"/>
                <a:gd name="connsiteX58" fmla="*/ 1378291 w 3166946"/>
                <a:gd name="connsiteY58" fmla="*/ 1197481 h 3115538"/>
                <a:gd name="connsiteX59" fmla="*/ 1364909 w 3166946"/>
                <a:gd name="connsiteY59" fmla="*/ 1295612 h 3115538"/>
                <a:gd name="connsiteX60" fmla="*/ 1347067 w 3166946"/>
                <a:gd name="connsiteY60" fmla="*/ 1344677 h 3115538"/>
                <a:gd name="connsiteX61" fmla="*/ 1329225 w 3166946"/>
                <a:gd name="connsiteY61" fmla="*/ 1402664 h 3115538"/>
                <a:gd name="connsiteX62" fmla="*/ 1311383 w 3166946"/>
                <a:gd name="connsiteY62" fmla="*/ 1465111 h 3115538"/>
                <a:gd name="connsiteX63" fmla="*/ 1298002 w 3166946"/>
                <a:gd name="connsiteY63" fmla="*/ 1532018 h 3115538"/>
                <a:gd name="connsiteX64" fmla="*/ 1275699 w 3166946"/>
                <a:gd name="connsiteY64" fmla="*/ 1607846 h 3115538"/>
                <a:gd name="connsiteX65" fmla="*/ 1257857 w 3166946"/>
                <a:gd name="connsiteY65" fmla="*/ 1692595 h 3115538"/>
                <a:gd name="connsiteX66" fmla="*/ 1248936 w 3166946"/>
                <a:gd name="connsiteY66" fmla="*/ 2116342 h 3115538"/>
                <a:gd name="connsiteX67" fmla="*/ 1248936 w 3166946"/>
                <a:gd name="connsiteY67" fmla="*/ 2227854 h 3115538"/>
                <a:gd name="connsiteX68" fmla="*/ 1271239 w 3166946"/>
                <a:gd name="connsiteY68" fmla="*/ 2285840 h 3115538"/>
                <a:gd name="connsiteX69" fmla="*/ 1298002 w 3166946"/>
                <a:gd name="connsiteY69" fmla="*/ 2334906 h 3115538"/>
                <a:gd name="connsiteX70" fmla="*/ 1329225 w 3166946"/>
                <a:gd name="connsiteY70" fmla="*/ 2379511 h 3115538"/>
                <a:gd name="connsiteX71" fmla="*/ 1360449 w 3166946"/>
                <a:gd name="connsiteY71" fmla="*/ 2424115 h 3115538"/>
                <a:gd name="connsiteX72" fmla="*/ 1391672 w 3166946"/>
                <a:gd name="connsiteY72" fmla="*/ 2455339 h 3115538"/>
                <a:gd name="connsiteX73" fmla="*/ 1405054 w 3166946"/>
                <a:gd name="connsiteY73" fmla="*/ 2468720 h 3115538"/>
                <a:gd name="connsiteX74" fmla="*/ 1422896 w 3166946"/>
                <a:gd name="connsiteY74" fmla="*/ 2495483 h 3115538"/>
                <a:gd name="connsiteX75" fmla="*/ 1463040 w 3166946"/>
                <a:gd name="connsiteY75" fmla="*/ 2531167 h 3115538"/>
                <a:gd name="connsiteX76" fmla="*/ 1476421 w 3166946"/>
                <a:gd name="connsiteY76" fmla="*/ 2549009 h 3115538"/>
                <a:gd name="connsiteX77" fmla="*/ 1494263 w 3166946"/>
                <a:gd name="connsiteY77" fmla="*/ 2562391 h 3115538"/>
                <a:gd name="connsiteX78" fmla="*/ 1543329 w 3166946"/>
                <a:gd name="connsiteY78" fmla="*/ 2620377 h 3115538"/>
                <a:gd name="connsiteX79" fmla="*/ 1579013 w 3166946"/>
                <a:gd name="connsiteY79" fmla="*/ 2651600 h 3115538"/>
                <a:gd name="connsiteX80" fmla="*/ 1619157 w 3166946"/>
                <a:gd name="connsiteY80" fmla="*/ 2687284 h 3115538"/>
                <a:gd name="connsiteX81" fmla="*/ 1703906 w 3166946"/>
                <a:gd name="connsiteY81" fmla="*/ 2736350 h 3115538"/>
                <a:gd name="connsiteX82" fmla="*/ 1752972 w 3166946"/>
                <a:gd name="connsiteY82" fmla="*/ 2763113 h 3115538"/>
                <a:gd name="connsiteX83" fmla="*/ 1779735 w 3166946"/>
                <a:gd name="connsiteY83" fmla="*/ 2767573 h 3115538"/>
                <a:gd name="connsiteX84" fmla="*/ 1793116 w 3166946"/>
                <a:gd name="connsiteY84" fmla="*/ 2776494 h 3115538"/>
                <a:gd name="connsiteX85" fmla="*/ 1846642 w 3166946"/>
                <a:gd name="connsiteY85" fmla="*/ 2789875 h 3115538"/>
                <a:gd name="connsiteX86" fmla="*/ 1868944 w 3166946"/>
                <a:gd name="connsiteY86" fmla="*/ 2803257 h 3115538"/>
                <a:gd name="connsiteX87" fmla="*/ 1918010 w 3166946"/>
                <a:gd name="connsiteY87" fmla="*/ 2830020 h 3115538"/>
                <a:gd name="connsiteX88" fmla="*/ 1931391 w 3166946"/>
                <a:gd name="connsiteY88" fmla="*/ 2838941 h 3115538"/>
                <a:gd name="connsiteX89" fmla="*/ 1971536 w 3166946"/>
                <a:gd name="connsiteY89" fmla="*/ 2852322 h 3115538"/>
                <a:gd name="connsiteX90" fmla="*/ 2016140 w 3166946"/>
                <a:gd name="connsiteY90" fmla="*/ 2874625 h 3115538"/>
                <a:gd name="connsiteX91" fmla="*/ 2029522 w 3166946"/>
                <a:gd name="connsiteY91" fmla="*/ 2879085 h 3115538"/>
                <a:gd name="connsiteX92" fmla="*/ 2074127 w 3166946"/>
                <a:gd name="connsiteY92" fmla="*/ 2901388 h 3115538"/>
                <a:gd name="connsiteX93" fmla="*/ 2087508 w 3166946"/>
                <a:gd name="connsiteY93" fmla="*/ 2905848 h 3115538"/>
                <a:gd name="connsiteX94" fmla="*/ 2123192 w 3166946"/>
                <a:gd name="connsiteY94" fmla="*/ 2923690 h 3115538"/>
                <a:gd name="connsiteX95" fmla="*/ 2141034 w 3166946"/>
                <a:gd name="connsiteY95" fmla="*/ 2932611 h 3115538"/>
                <a:gd name="connsiteX96" fmla="*/ 2190099 w 3166946"/>
                <a:gd name="connsiteY96" fmla="*/ 2950453 h 3115538"/>
                <a:gd name="connsiteX97" fmla="*/ 2230244 w 3166946"/>
                <a:gd name="connsiteY97" fmla="*/ 2968295 h 3115538"/>
                <a:gd name="connsiteX98" fmla="*/ 2310533 w 3166946"/>
                <a:gd name="connsiteY98" fmla="*/ 2995058 h 3115538"/>
                <a:gd name="connsiteX99" fmla="*/ 2341756 w 3166946"/>
                <a:gd name="connsiteY99" fmla="*/ 2999518 h 3115538"/>
                <a:gd name="connsiteX100" fmla="*/ 2399742 w 3166946"/>
                <a:gd name="connsiteY100" fmla="*/ 3012900 h 3115538"/>
                <a:gd name="connsiteX101" fmla="*/ 2493413 w 3166946"/>
                <a:gd name="connsiteY101" fmla="*/ 3026281 h 3115538"/>
                <a:gd name="connsiteX102" fmla="*/ 2591543 w 3166946"/>
                <a:gd name="connsiteY102" fmla="*/ 3044123 h 3115538"/>
                <a:gd name="connsiteX103" fmla="*/ 2649530 w 3166946"/>
                <a:gd name="connsiteY103" fmla="*/ 3053044 h 3115538"/>
                <a:gd name="connsiteX104" fmla="*/ 2716437 w 3166946"/>
                <a:gd name="connsiteY104" fmla="*/ 3075347 h 3115538"/>
                <a:gd name="connsiteX105" fmla="*/ 2805647 w 3166946"/>
                <a:gd name="connsiteY105" fmla="*/ 3088728 h 3115538"/>
                <a:gd name="connsiteX106" fmla="*/ 2917159 w 3166946"/>
                <a:gd name="connsiteY106" fmla="*/ 3102110 h 3115538"/>
                <a:gd name="connsiteX107" fmla="*/ 3166946 w 3166946"/>
                <a:gd name="connsiteY107" fmla="*/ 3106570 h 3115538"/>
                <a:gd name="connsiteX0" fmla="*/ 0 w 3166946"/>
                <a:gd name="connsiteY0" fmla="*/ 3115491 h 3115538"/>
                <a:gd name="connsiteX1" fmla="*/ 147196 w 3166946"/>
                <a:gd name="connsiteY1" fmla="*/ 3106570 h 3115538"/>
                <a:gd name="connsiteX2" fmla="*/ 249787 w 3166946"/>
                <a:gd name="connsiteY2" fmla="*/ 3106570 h 3115538"/>
                <a:gd name="connsiteX3" fmla="*/ 343457 w 3166946"/>
                <a:gd name="connsiteY3" fmla="*/ 3097649 h 3115538"/>
                <a:gd name="connsiteX4" fmla="*/ 428207 w 3166946"/>
                <a:gd name="connsiteY4" fmla="*/ 3102110 h 3115538"/>
                <a:gd name="connsiteX5" fmla="*/ 535259 w 3166946"/>
                <a:gd name="connsiteY5" fmla="*/ 3097649 h 3115538"/>
                <a:gd name="connsiteX6" fmla="*/ 593245 w 3166946"/>
                <a:gd name="connsiteY6" fmla="*/ 3115491 h 3115538"/>
                <a:gd name="connsiteX7" fmla="*/ 646771 w 3166946"/>
                <a:gd name="connsiteY7" fmla="*/ 3102110 h 3115538"/>
                <a:gd name="connsiteX8" fmla="*/ 700296 w 3166946"/>
                <a:gd name="connsiteY8" fmla="*/ 3079807 h 3115538"/>
                <a:gd name="connsiteX9" fmla="*/ 767204 w 3166946"/>
                <a:gd name="connsiteY9" fmla="*/ 3017360 h 3115538"/>
                <a:gd name="connsiteX10" fmla="*/ 793967 w 3166946"/>
                <a:gd name="connsiteY10" fmla="*/ 2928151 h 3115538"/>
                <a:gd name="connsiteX11" fmla="*/ 802888 w 3166946"/>
                <a:gd name="connsiteY11" fmla="*/ 2870164 h 3115538"/>
                <a:gd name="connsiteX12" fmla="*/ 807348 w 3166946"/>
                <a:gd name="connsiteY12" fmla="*/ 2821099 h 3115538"/>
                <a:gd name="connsiteX13" fmla="*/ 820730 w 3166946"/>
                <a:gd name="connsiteY13" fmla="*/ 2754192 h 3115538"/>
                <a:gd name="connsiteX14" fmla="*/ 838572 w 3166946"/>
                <a:gd name="connsiteY14" fmla="*/ 2638219 h 3115538"/>
                <a:gd name="connsiteX15" fmla="*/ 847493 w 3166946"/>
                <a:gd name="connsiteY15" fmla="*/ 2540088 h 3115538"/>
                <a:gd name="connsiteX16" fmla="*/ 856414 w 3166946"/>
                <a:gd name="connsiteY16" fmla="*/ 2491023 h 3115538"/>
                <a:gd name="connsiteX17" fmla="*/ 869795 w 3166946"/>
                <a:gd name="connsiteY17" fmla="*/ 2392892 h 3115538"/>
                <a:gd name="connsiteX18" fmla="*/ 874256 w 3166946"/>
                <a:gd name="connsiteY18" fmla="*/ 1995909 h 3115538"/>
                <a:gd name="connsiteX19" fmla="*/ 887637 w 3166946"/>
                <a:gd name="connsiteY19" fmla="*/ 1924541 h 3115538"/>
                <a:gd name="connsiteX20" fmla="*/ 896558 w 3166946"/>
                <a:gd name="connsiteY20" fmla="*/ 1857634 h 3115538"/>
                <a:gd name="connsiteX21" fmla="*/ 914400 w 3166946"/>
                <a:gd name="connsiteY21" fmla="*/ 1728279 h 3115538"/>
                <a:gd name="connsiteX22" fmla="*/ 945623 w 3166946"/>
                <a:gd name="connsiteY22" fmla="*/ 1634609 h 3115538"/>
                <a:gd name="connsiteX23" fmla="*/ 959005 w 3166946"/>
                <a:gd name="connsiteY23" fmla="*/ 1576623 h 3115538"/>
                <a:gd name="connsiteX24" fmla="*/ 994689 w 3166946"/>
                <a:gd name="connsiteY24" fmla="*/ 1460650 h 3115538"/>
                <a:gd name="connsiteX25" fmla="*/ 1016991 w 3166946"/>
                <a:gd name="connsiteY25" fmla="*/ 1366980 h 3115538"/>
                <a:gd name="connsiteX26" fmla="*/ 1101740 w 3166946"/>
                <a:gd name="connsiteY26" fmla="*/ 1184100 h 3115538"/>
                <a:gd name="connsiteX27" fmla="*/ 1119582 w 3166946"/>
                <a:gd name="connsiteY27" fmla="*/ 1139495 h 3115538"/>
                <a:gd name="connsiteX28" fmla="*/ 1141885 w 3166946"/>
                <a:gd name="connsiteY28" fmla="*/ 1094890 h 3115538"/>
                <a:gd name="connsiteX29" fmla="*/ 1182029 w 3166946"/>
                <a:gd name="connsiteY29" fmla="*/ 996759 h 3115538"/>
                <a:gd name="connsiteX30" fmla="*/ 1195411 w 3166946"/>
                <a:gd name="connsiteY30" fmla="*/ 956615 h 3115538"/>
                <a:gd name="connsiteX31" fmla="*/ 1208792 w 3166946"/>
                <a:gd name="connsiteY31" fmla="*/ 938773 h 3115538"/>
                <a:gd name="connsiteX32" fmla="*/ 1248936 w 3166946"/>
                <a:gd name="connsiteY32" fmla="*/ 840642 h 3115538"/>
                <a:gd name="connsiteX33" fmla="*/ 1257857 w 3166946"/>
                <a:gd name="connsiteY33" fmla="*/ 804958 h 3115538"/>
                <a:gd name="connsiteX34" fmla="*/ 1271239 w 3166946"/>
                <a:gd name="connsiteY34" fmla="*/ 778195 h 3115538"/>
                <a:gd name="connsiteX35" fmla="*/ 1298002 w 3166946"/>
                <a:gd name="connsiteY35" fmla="*/ 688986 h 3115538"/>
                <a:gd name="connsiteX36" fmla="*/ 1306923 w 3166946"/>
                <a:gd name="connsiteY36" fmla="*/ 671144 h 3115538"/>
                <a:gd name="connsiteX37" fmla="*/ 1315844 w 3166946"/>
                <a:gd name="connsiteY37" fmla="*/ 644381 h 3115538"/>
                <a:gd name="connsiteX38" fmla="*/ 1315844 w 3166946"/>
                <a:gd name="connsiteY38" fmla="*/ 425817 h 3115538"/>
                <a:gd name="connsiteX39" fmla="*/ 1298002 w 3166946"/>
                <a:gd name="connsiteY39" fmla="*/ 381212 h 3115538"/>
                <a:gd name="connsiteX40" fmla="*/ 1289081 w 3166946"/>
                <a:gd name="connsiteY40" fmla="*/ 354449 h 3115538"/>
                <a:gd name="connsiteX41" fmla="*/ 1271239 w 3166946"/>
                <a:gd name="connsiteY41" fmla="*/ 300923 h 3115538"/>
                <a:gd name="connsiteX42" fmla="*/ 1257857 w 3166946"/>
                <a:gd name="connsiteY42" fmla="*/ 260779 h 3115538"/>
                <a:gd name="connsiteX43" fmla="*/ 1244476 w 3166946"/>
                <a:gd name="connsiteY43" fmla="*/ 193872 h 3115538"/>
                <a:gd name="connsiteX44" fmla="*/ 1217713 w 3166946"/>
                <a:gd name="connsiteY44" fmla="*/ 131425 h 3115538"/>
                <a:gd name="connsiteX45" fmla="*/ 1204332 w 3166946"/>
                <a:gd name="connsiteY45" fmla="*/ 64517 h 3115538"/>
                <a:gd name="connsiteX46" fmla="*/ 1213253 w 3166946"/>
                <a:gd name="connsiteY46" fmla="*/ 2071 h 3115538"/>
                <a:gd name="connsiteX47" fmla="*/ 1244476 w 3166946"/>
                <a:gd name="connsiteY47" fmla="*/ 19913 h 3115538"/>
                <a:gd name="connsiteX48" fmla="*/ 1271239 w 3166946"/>
                <a:gd name="connsiteY48" fmla="*/ 68978 h 3115538"/>
                <a:gd name="connsiteX49" fmla="*/ 1289081 w 3166946"/>
                <a:gd name="connsiteY49" fmla="*/ 104662 h 3115538"/>
                <a:gd name="connsiteX50" fmla="*/ 1311383 w 3166946"/>
                <a:gd name="connsiteY50" fmla="*/ 153727 h 3115538"/>
                <a:gd name="connsiteX51" fmla="*/ 1338146 w 3166946"/>
                <a:gd name="connsiteY51" fmla="*/ 207253 h 3115538"/>
                <a:gd name="connsiteX52" fmla="*/ 1360449 w 3166946"/>
                <a:gd name="connsiteY52" fmla="*/ 287542 h 3115538"/>
                <a:gd name="connsiteX53" fmla="*/ 1360449 w 3166946"/>
                <a:gd name="connsiteY53" fmla="*/ 287542 h 3115538"/>
                <a:gd name="connsiteX54" fmla="*/ 1387212 w 3166946"/>
                <a:gd name="connsiteY54" fmla="*/ 394594 h 3115538"/>
                <a:gd name="connsiteX55" fmla="*/ 1400593 w 3166946"/>
                <a:gd name="connsiteY55" fmla="*/ 452580 h 3115538"/>
                <a:gd name="connsiteX56" fmla="*/ 1396133 w 3166946"/>
                <a:gd name="connsiteY56" fmla="*/ 1099351 h 3115538"/>
                <a:gd name="connsiteX57" fmla="*/ 1391672 w 3166946"/>
                <a:gd name="connsiteY57" fmla="*/ 1135035 h 3115538"/>
                <a:gd name="connsiteX58" fmla="*/ 1378291 w 3166946"/>
                <a:gd name="connsiteY58" fmla="*/ 1197481 h 3115538"/>
                <a:gd name="connsiteX59" fmla="*/ 1364909 w 3166946"/>
                <a:gd name="connsiteY59" fmla="*/ 1295612 h 3115538"/>
                <a:gd name="connsiteX60" fmla="*/ 1347067 w 3166946"/>
                <a:gd name="connsiteY60" fmla="*/ 1344677 h 3115538"/>
                <a:gd name="connsiteX61" fmla="*/ 1329225 w 3166946"/>
                <a:gd name="connsiteY61" fmla="*/ 1402664 h 3115538"/>
                <a:gd name="connsiteX62" fmla="*/ 1311383 w 3166946"/>
                <a:gd name="connsiteY62" fmla="*/ 1465111 h 3115538"/>
                <a:gd name="connsiteX63" fmla="*/ 1298002 w 3166946"/>
                <a:gd name="connsiteY63" fmla="*/ 1532018 h 3115538"/>
                <a:gd name="connsiteX64" fmla="*/ 1275699 w 3166946"/>
                <a:gd name="connsiteY64" fmla="*/ 1607846 h 3115538"/>
                <a:gd name="connsiteX65" fmla="*/ 1257857 w 3166946"/>
                <a:gd name="connsiteY65" fmla="*/ 1692595 h 3115538"/>
                <a:gd name="connsiteX66" fmla="*/ 1248936 w 3166946"/>
                <a:gd name="connsiteY66" fmla="*/ 2116342 h 3115538"/>
                <a:gd name="connsiteX67" fmla="*/ 1248936 w 3166946"/>
                <a:gd name="connsiteY67" fmla="*/ 2227854 h 3115538"/>
                <a:gd name="connsiteX68" fmla="*/ 1271239 w 3166946"/>
                <a:gd name="connsiteY68" fmla="*/ 2285840 h 3115538"/>
                <a:gd name="connsiteX69" fmla="*/ 1298002 w 3166946"/>
                <a:gd name="connsiteY69" fmla="*/ 2334906 h 3115538"/>
                <a:gd name="connsiteX70" fmla="*/ 1329225 w 3166946"/>
                <a:gd name="connsiteY70" fmla="*/ 2379511 h 3115538"/>
                <a:gd name="connsiteX71" fmla="*/ 1360449 w 3166946"/>
                <a:gd name="connsiteY71" fmla="*/ 2424115 h 3115538"/>
                <a:gd name="connsiteX72" fmla="*/ 1391672 w 3166946"/>
                <a:gd name="connsiteY72" fmla="*/ 2455339 h 3115538"/>
                <a:gd name="connsiteX73" fmla="*/ 1405054 w 3166946"/>
                <a:gd name="connsiteY73" fmla="*/ 2468720 h 3115538"/>
                <a:gd name="connsiteX74" fmla="*/ 1422896 w 3166946"/>
                <a:gd name="connsiteY74" fmla="*/ 2495483 h 3115538"/>
                <a:gd name="connsiteX75" fmla="*/ 1463040 w 3166946"/>
                <a:gd name="connsiteY75" fmla="*/ 2531167 h 3115538"/>
                <a:gd name="connsiteX76" fmla="*/ 1476421 w 3166946"/>
                <a:gd name="connsiteY76" fmla="*/ 2549009 h 3115538"/>
                <a:gd name="connsiteX77" fmla="*/ 1494263 w 3166946"/>
                <a:gd name="connsiteY77" fmla="*/ 2562391 h 3115538"/>
                <a:gd name="connsiteX78" fmla="*/ 1543329 w 3166946"/>
                <a:gd name="connsiteY78" fmla="*/ 2620377 h 3115538"/>
                <a:gd name="connsiteX79" fmla="*/ 1579013 w 3166946"/>
                <a:gd name="connsiteY79" fmla="*/ 2651600 h 3115538"/>
                <a:gd name="connsiteX80" fmla="*/ 1619157 w 3166946"/>
                <a:gd name="connsiteY80" fmla="*/ 2687284 h 3115538"/>
                <a:gd name="connsiteX81" fmla="*/ 1703906 w 3166946"/>
                <a:gd name="connsiteY81" fmla="*/ 2736350 h 3115538"/>
                <a:gd name="connsiteX82" fmla="*/ 1752972 w 3166946"/>
                <a:gd name="connsiteY82" fmla="*/ 2763113 h 3115538"/>
                <a:gd name="connsiteX83" fmla="*/ 1779735 w 3166946"/>
                <a:gd name="connsiteY83" fmla="*/ 2767573 h 3115538"/>
                <a:gd name="connsiteX84" fmla="*/ 1793116 w 3166946"/>
                <a:gd name="connsiteY84" fmla="*/ 2776494 h 3115538"/>
                <a:gd name="connsiteX85" fmla="*/ 1846642 w 3166946"/>
                <a:gd name="connsiteY85" fmla="*/ 2789875 h 3115538"/>
                <a:gd name="connsiteX86" fmla="*/ 1868944 w 3166946"/>
                <a:gd name="connsiteY86" fmla="*/ 2803257 h 3115538"/>
                <a:gd name="connsiteX87" fmla="*/ 1918010 w 3166946"/>
                <a:gd name="connsiteY87" fmla="*/ 2830020 h 3115538"/>
                <a:gd name="connsiteX88" fmla="*/ 1931391 w 3166946"/>
                <a:gd name="connsiteY88" fmla="*/ 2838941 h 3115538"/>
                <a:gd name="connsiteX89" fmla="*/ 1971536 w 3166946"/>
                <a:gd name="connsiteY89" fmla="*/ 2852322 h 3115538"/>
                <a:gd name="connsiteX90" fmla="*/ 2016140 w 3166946"/>
                <a:gd name="connsiteY90" fmla="*/ 2874625 h 3115538"/>
                <a:gd name="connsiteX91" fmla="*/ 2029522 w 3166946"/>
                <a:gd name="connsiteY91" fmla="*/ 2879085 h 3115538"/>
                <a:gd name="connsiteX92" fmla="*/ 2074127 w 3166946"/>
                <a:gd name="connsiteY92" fmla="*/ 2901388 h 3115538"/>
                <a:gd name="connsiteX93" fmla="*/ 2123192 w 3166946"/>
                <a:gd name="connsiteY93" fmla="*/ 2923690 h 3115538"/>
                <a:gd name="connsiteX94" fmla="*/ 2141034 w 3166946"/>
                <a:gd name="connsiteY94" fmla="*/ 2932611 h 3115538"/>
                <a:gd name="connsiteX95" fmla="*/ 2190099 w 3166946"/>
                <a:gd name="connsiteY95" fmla="*/ 2950453 h 3115538"/>
                <a:gd name="connsiteX96" fmla="*/ 2230244 w 3166946"/>
                <a:gd name="connsiteY96" fmla="*/ 2968295 h 3115538"/>
                <a:gd name="connsiteX97" fmla="*/ 2310533 w 3166946"/>
                <a:gd name="connsiteY97" fmla="*/ 2995058 h 3115538"/>
                <a:gd name="connsiteX98" fmla="*/ 2341756 w 3166946"/>
                <a:gd name="connsiteY98" fmla="*/ 2999518 h 3115538"/>
                <a:gd name="connsiteX99" fmla="*/ 2399742 w 3166946"/>
                <a:gd name="connsiteY99" fmla="*/ 3012900 h 3115538"/>
                <a:gd name="connsiteX100" fmla="*/ 2493413 w 3166946"/>
                <a:gd name="connsiteY100" fmla="*/ 3026281 h 3115538"/>
                <a:gd name="connsiteX101" fmla="*/ 2591543 w 3166946"/>
                <a:gd name="connsiteY101" fmla="*/ 3044123 h 3115538"/>
                <a:gd name="connsiteX102" fmla="*/ 2649530 w 3166946"/>
                <a:gd name="connsiteY102" fmla="*/ 3053044 h 3115538"/>
                <a:gd name="connsiteX103" fmla="*/ 2716437 w 3166946"/>
                <a:gd name="connsiteY103" fmla="*/ 3075347 h 3115538"/>
                <a:gd name="connsiteX104" fmla="*/ 2805647 w 3166946"/>
                <a:gd name="connsiteY104" fmla="*/ 3088728 h 3115538"/>
                <a:gd name="connsiteX105" fmla="*/ 2917159 w 3166946"/>
                <a:gd name="connsiteY105" fmla="*/ 3102110 h 3115538"/>
                <a:gd name="connsiteX106" fmla="*/ 3166946 w 3166946"/>
                <a:gd name="connsiteY106" fmla="*/ 3106570 h 3115538"/>
                <a:gd name="connsiteX0" fmla="*/ 0 w 3166946"/>
                <a:gd name="connsiteY0" fmla="*/ 3115491 h 3115538"/>
                <a:gd name="connsiteX1" fmla="*/ 147196 w 3166946"/>
                <a:gd name="connsiteY1" fmla="*/ 3106570 h 3115538"/>
                <a:gd name="connsiteX2" fmla="*/ 249787 w 3166946"/>
                <a:gd name="connsiteY2" fmla="*/ 3106570 h 3115538"/>
                <a:gd name="connsiteX3" fmla="*/ 343457 w 3166946"/>
                <a:gd name="connsiteY3" fmla="*/ 3097649 h 3115538"/>
                <a:gd name="connsiteX4" fmla="*/ 428207 w 3166946"/>
                <a:gd name="connsiteY4" fmla="*/ 3102110 h 3115538"/>
                <a:gd name="connsiteX5" fmla="*/ 535259 w 3166946"/>
                <a:gd name="connsiteY5" fmla="*/ 3097649 h 3115538"/>
                <a:gd name="connsiteX6" fmla="*/ 593245 w 3166946"/>
                <a:gd name="connsiteY6" fmla="*/ 3115491 h 3115538"/>
                <a:gd name="connsiteX7" fmla="*/ 646771 w 3166946"/>
                <a:gd name="connsiteY7" fmla="*/ 3102110 h 3115538"/>
                <a:gd name="connsiteX8" fmla="*/ 700296 w 3166946"/>
                <a:gd name="connsiteY8" fmla="*/ 3079807 h 3115538"/>
                <a:gd name="connsiteX9" fmla="*/ 767204 w 3166946"/>
                <a:gd name="connsiteY9" fmla="*/ 3017360 h 3115538"/>
                <a:gd name="connsiteX10" fmla="*/ 793967 w 3166946"/>
                <a:gd name="connsiteY10" fmla="*/ 2928151 h 3115538"/>
                <a:gd name="connsiteX11" fmla="*/ 802888 w 3166946"/>
                <a:gd name="connsiteY11" fmla="*/ 2870164 h 3115538"/>
                <a:gd name="connsiteX12" fmla="*/ 807348 w 3166946"/>
                <a:gd name="connsiteY12" fmla="*/ 2821099 h 3115538"/>
                <a:gd name="connsiteX13" fmla="*/ 820730 w 3166946"/>
                <a:gd name="connsiteY13" fmla="*/ 2754192 h 3115538"/>
                <a:gd name="connsiteX14" fmla="*/ 838572 w 3166946"/>
                <a:gd name="connsiteY14" fmla="*/ 2638219 h 3115538"/>
                <a:gd name="connsiteX15" fmla="*/ 847493 w 3166946"/>
                <a:gd name="connsiteY15" fmla="*/ 2540088 h 3115538"/>
                <a:gd name="connsiteX16" fmla="*/ 856414 w 3166946"/>
                <a:gd name="connsiteY16" fmla="*/ 2491023 h 3115538"/>
                <a:gd name="connsiteX17" fmla="*/ 869795 w 3166946"/>
                <a:gd name="connsiteY17" fmla="*/ 2392892 h 3115538"/>
                <a:gd name="connsiteX18" fmla="*/ 874256 w 3166946"/>
                <a:gd name="connsiteY18" fmla="*/ 1995909 h 3115538"/>
                <a:gd name="connsiteX19" fmla="*/ 887637 w 3166946"/>
                <a:gd name="connsiteY19" fmla="*/ 1924541 h 3115538"/>
                <a:gd name="connsiteX20" fmla="*/ 896558 w 3166946"/>
                <a:gd name="connsiteY20" fmla="*/ 1857634 h 3115538"/>
                <a:gd name="connsiteX21" fmla="*/ 914400 w 3166946"/>
                <a:gd name="connsiteY21" fmla="*/ 1728279 h 3115538"/>
                <a:gd name="connsiteX22" fmla="*/ 945623 w 3166946"/>
                <a:gd name="connsiteY22" fmla="*/ 1634609 h 3115538"/>
                <a:gd name="connsiteX23" fmla="*/ 959005 w 3166946"/>
                <a:gd name="connsiteY23" fmla="*/ 1576623 h 3115538"/>
                <a:gd name="connsiteX24" fmla="*/ 994689 w 3166946"/>
                <a:gd name="connsiteY24" fmla="*/ 1460650 h 3115538"/>
                <a:gd name="connsiteX25" fmla="*/ 1016991 w 3166946"/>
                <a:gd name="connsiteY25" fmla="*/ 1366980 h 3115538"/>
                <a:gd name="connsiteX26" fmla="*/ 1101740 w 3166946"/>
                <a:gd name="connsiteY26" fmla="*/ 1184100 h 3115538"/>
                <a:gd name="connsiteX27" fmla="*/ 1119582 w 3166946"/>
                <a:gd name="connsiteY27" fmla="*/ 1139495 h 3115538"/>
                <a:gd name="connsiteX28" fmla="*/ 1141885 w 3166946"/>
                <a:gd name="connsiteY28" fmla="*/ 1094890 h 3115538"/>
                <a:gd name="connsiteX29" fmla="*/ 1182029 w 3166946"/>
                <a:gd name="connsiteY29" fmla="*/ 996759 h 3115538"/>
                <a:gd name="connsiteX30" fmla="*/ 1195411 w 3166946"/>
                <a:gd name="connsiteY30" fmla="*/ 956615 h 3115538"/>
                <a:gd name="connsiteX31" fmla="*/ 1208792 w 3166946"/>
                <a:gd name="connsiteY31" fmla="*/ 938773 h 3115538"/>
                <a:gd name="connsiteX32" fmla="*/ 1248936 w 3166946"/>
                <a:gd name="connsiteY32" fmla="*/ 840642 h 3115538"/>
                <a:gd name="connsiteX33" fmla="*/ 1257857 w 3166946"/>
                <a:gd name="connsiteY33" fmla="*/ 804958 h 3115538"/>
                <a:gd name="connsiteX34" fmla="*/ 1271239 w 3166946"/>
                <a:gd name="connsiteY34" fmla="*/ 778195 h 3115538"/>
                <a:gd name="connsiteX35" fmla="*/ 1298002 w 3166946"/>
                <a:gd name="connsiteY35" fmla="*/ 688986 h 3115538"/>
                <a:gd name="connsiteX36" fmla="*/ 1306923 w 3166946"/>
                <a:gd name="connsiteY36" fmla="*/ 671144 h 3115538"/>
                <a:gd name="connsiteX37" fmla="*/ 1315844 w 3166946"/>
                <a:gd name="connsiteY37" fmla="*/ 644381 h 3115538"/>
                <a:gd name="connsiteX38" fmla="*/ 1315844 w 3166946"/>
                <a:gd name="connsiteY38" fmla="*/ 425817 h 3115538"/>
                <a:gd name="connsiteX39" fmla="*/ 1298002 w 3166946"/>
                <a:gd name="connsiteY39" fmla="*/ 381212 h 3115538"/>
                <a:gd name="connsiteX40" fmla="*/ 1289081 w 3166946"/>
                <a:gd name="connsiteY40" fmla="*/ 354449 h 3115538"/>
                <a:gd name="connsiteX41" fmla="*/ 1271239 w 3166946"/>
                <a:gd name="connsiteY41" fmla="*/ 300923 h 3115538"/>
                <a:gd name="connsiteX42" fmla="*/ 1257857 w 3166946"/>
                <a:gd name="connsiteY42" fmla="*/ 260779 h 3115538"/>
                <a:gd name="connsiteX43" fmla="*/ 1244476 w 3166946"/>
                <a:gd name="connsiteY43" fmla="*/ 193872 h 3115538"/>
                <a:gd name="connsiteX44" fmla="*/ 1217713 w 3166946"/>
                <a:gd name="connsiteY44" fmla="*/ 131425 h 3115538"/>
                <a:gd name="connsiteX45" fmla="*/ 1204332 w 3166946"/>
                <a:gd name="connsiteY45" fmla="*/ 64517 h 3115538"/>
                <a:gd name="connsiteX46" fmla="*/ 1213253 w 3166946"/>
                <a:gd name="connsiteY46" fmla="*/ 2071 h 3115538"/>
                <a:gd name="connsiteX47" fmla="*/ 1244476 w 3166946"/>
                <a:gd name="connsiteY47" fmla="*/ 19913 h 3115538"/>
                <a:gd name="connsiteX48" fmla="*/ 1271239 w 3166946"/>
                <a:gd name="connsiteY48" fmla="*/ 68978 h 3115538"/>
                <a:gd name="connsiteX49" fmla="*/ 1289081 w 3166946"/>
                <a:gd name="connsiteY49" fmla="*/ 104662 h 3115538"/>
                <a:gd name="connsiteX50" fmla="*/ 1311383 w 3166946"/>
                <a:gd name="connsiteY50" fmla="*/ 153727 h 3115538"/>
                <a:gd name="connsiteX51" fmla="*/ 1338146 w 3166946"/>
                <a:gd name="connsiteY51" fmla="*/ 207253 h 3115538"/>
                <a:gd name="connsiteX52" fmla="*/ 1360449 w 3166946"/>
                <a:gd name="connsiteY52" fmla="*/ 287542 h 3115538"/>
                <a:gd name="connsiteX53" fmla="*/ 1360449 w 3166946"/>
                <a:gd name="connsiteY53" fmla="*/ 287542 h 3115538"/>
                <a:gd name="connsiteX54" fmla="*/ 1387212 w 3166946"/>
                <a:gd name="connsiteY54" fmla="*/ 394594 h 3115538"/>
                <a:gd name="connsiteX55" fmla="*/ 1400593 w 3166946"/>
                <a:gd name="connsiteY55" fmla="*/ 452580 h 3115538"/>
                <a:gd name="connsiteX56" fmla="*/ 1396133 w 3166946"/>
                <a:gd name="connsiteY56" fmla="*/ 1099351 h 3115538"/>
                <a:gd name="connsiteX57" fmla="*/ 1391672 w 3166946"/>
                <a:gd name="connsiteY57" fmla="*/ 1135035 h 3115538"/>
                <a:gd name="connsiteX58" fmla="*/ 1378291 w 3166946"/>
                <a:gd name="connsiteY58" fmla="*/ 1197481 h 3115538"/>
                <a:gd name="connsiteX59" fmla="*/ 1364909 w 3166946"/>
                <a:gd name="connsiteY59" fmla="*/ 1295612 h 3115538"/>
                <a:gd name="connsiteX60" fmla="*/ 1347067 w 3166946"/>
                <a:gd name="connsiteY60" fmla="*/ 1344677 h 3115538"/>
                <a:gd name="connsiteX61" fmla="*/ 1329225 w 3166946"/>
                <a:gd name="connsiteY61" fmla="*/ 1402664 h 3115538"/>
                <a:gd name="connsiteX62" fmla="*/ 1311383 w 3166946"/>
                <a:gd name="connsiteY62" fmla="*/ 1465111 h 3115538"/>
                <a:gd name="connsiteX63" fmla="*/ 1298002 w 3166946"/>
                <a:gd name="connsiteY63" fmla="*/ 1532018 h 3115538"/>
                <a:gd name="connsiteX64" fmla="*/ 1275699 w 3166946"/>
                <a:gd name="connsiteY64" fmla="*/ 1607846 h 3115538"/>
                <a:gd name="connsiteX65" fmla="*/ 1257857 w 3166946"/>
                <a:gd name="connsiteY65" fmla="*/ 1692595 h 3115538"/>
                <a:gd name="connsiteX66" fmla="*/ 1248936 w 3166946"/>
                <a:gd name="connsiteY66" fmla="*/ 2116342 h 3115538"/>
                <a:gd name="connsiteX67" fmla="*/ 1248936 w 3166946"/>
                <a:gd name="connsiteY67" fmla="*/ 2227854 h 3115538"/>
                <a:gd name="connsiteX68" fmla="*/ 1271239 w 3166946"/>
                <a:gd name="connsiteY68" fmla="*/ 2285840 h 3115538"/>
                <a:gd name="connsiteX69" fmla="*/ 1298002 w 3166946"/>
                <a:gd name="connsiteY69" fmla="*/ 2334906 h 3115538"/>
                <a:gd name="connsiteX70" fmla="*/ 1329225 w 3166946"/>
                <a:gd name="connsiteY70" fmla="*/ 2379511 h 3115538"/>
                <a:gd name="connsiteX71" fmla="*/ 1360449 w 3166946"/>
                <a:gd name="connsiteY71" fmla="*/ 2424115 h 3115538"/>
                <a:gd name="connsiteX72" fmla="*/ 1391672 w 3166946"/>
                <a:gd name="connsiteY72" fmla="*/ 2455339 h 3115538"/>
                <a:gd name="connsiteX73" fmla="*/ 1405054 w 3166946"/>
                <a:gd name="connsiteY73" fmla="*/ 2468720 h 3115538"/>
                <a:gd name="connsiteX74" fmla="*/ 1422896 w 3166946"/>
                <a:gd name="connsiteY74" fmla="*/ 2495483 h 3115538"/>
                <a:gd name="connsiteX75" fmla="*/ 1463040 w 3166946"/>
                <a:gd name="connsiteY75" fmla="*/ 2531167 h 3115538"/>
                <a:gd name="connsiteX76" fmla="*/ 1476421 w 3166946"/>
                <a:gd name="connsiteY76" fmla="*/ 2549009 h 3115538"/>
                <a:gd name="connsiteX77" fmla="*/ 1494263 w 3166946"/>
                <a:gd name="connsiteY77" fmla="*/ 2562391 h 3115538"/>
                <a:gd name="connsiteX78" fmla="*/ 1543329 w 3166946"/>
                <a:gd name="connsiteY78" fmla="*/ 2620377 h 3115538"/>
                <a:gd name="connsiteX79" fmla="*/ 1579013 w 3166946"/>
                <a:gd name="connsiteY79" fmla="*/ 2651600 h 3115538"/>
                <a:gd name="connsiteX80" fmla="*/ 1619157 w 3166946"/>
                <a:gd name="connsiteY80" fmla="*/ 2687284 h 3115538"/>
                <a:gd name="connsiteX81" fmla="*/ 1703906 w 3166946"/>
                <a:gd name="connsiteY81" fmla="*/ 2736350 h 3115538"/>
                <a:gd name="connsiteX82" fmla="*/ 1752972 w 3166946"/>
                <a:gd name="connsiteY82" fmla="*/ 2763113 h 3115538"/>
                <a:gd name="connsiteX83" fmla="*/ 1779735 w 3166946"/>
                <a:gd name="connsiteY83" fmla="*/ 2767573 h 3115538"/>
                <a:gd name="connsiteX84" fmla="*/ 1793116 w 3166946"/>
                <a:gd name="connsiteY84" fmla="*/ 2776494 h 3115538"/>
                <a:gd name="connsiteX85" fmla="*/ 1846642 w 3166946"/>
                <a:gd name="connsiteY85" fmla="*/ 2789875 h 3115538"/>
                <a:gd name="connsiteX86" fmla="*/ 1868944 w 3166946"/>
                <a:gd name="connsiteY86" fmla="*/ 2803257 h 3115538"/>
                <a:gd name="connsiteX87" fmla="*/ 1918010 w 3166946"/>
                <a:gd name="connsiteY87" fmla="*/ 2830020 h 3115538"/>
                <a:gd name="connsiteX88" fmla="*/ 1931391 w 3166946"/>
                <a:gd name="connsiteY88" fmla="*/ 2838941 h 3115538"/>
                <a:gd name="connsiteX89" fmla="*/ 1971536 w 3166946"/>
                <a:gd name="connsiteY89" fmla="*/ 2852322 h 3115538"/>
                <a:gd name="connsiteX90" fmla="*/ 2016140 w 3166946"/>
                <a:gd name="connsiteY90" fmla="*/ 2874625 h 3115538"/>
                <a:gd name="connsiteX91" fmla="*/ 2029522 w 3166946"/>
                <a:gd name="connsiteY91" fmla="*/ 2879085 h 3115538"/>
                <a:gd name="connsiteX92" fmla="*/ 2074127 w 3166946"/>
                <a:gd name="connsiteY92" fmla="*/ 2901388 h 3115538"/>
                <a:gd name="connsiteX93" fmla="*/ 2123192 w 3166946"/>
                <a:gd name="connsiteY93" fmla="*/ 2923690 h 3115538"/>
                <a:gd name="connsiteX94" fmla="*/ 2190099 w 3166946"/>
                <a:gd name="connsiteY94" fmla="*/ 2950453 h 3115538"/>
                <a:gd name="connsiteX95" fmla="*/ 2230244 w 3166946"/>
                <a:gd name="connsiteY95" fmla="*/ 2968295 h 3115538"/>
                <a:gd name="connsiteX96" fmla="*/ 2310533 w 3166946"/>
                <a:gd name="connsiteY96" fmla="*/ 2995058 h 3115538"/>
                <a:gd name="connsiteX97" fmla="*/ 2341756 w 3166946"/>
                <a:gd name="connsiteY97" fmla="*/ 2999518 h 3115538"/>
                <a:gd name="connsiteX98" fmla="*/ 2399742 w 3166946"/>
                <a:gd name="connsiteY98" fmla="*/ 3012900 h 3115538"/>
                <a:gd name="connsiteX99" fmla="*/ 2493413 w 3166946"/>
                <a:gd name="connsiteY99" fmla="*/ 3026281 h 3115538"/>
                <a:gd name="connsiteX100" fmla="*/ 2591543 w 3166946"/>
                <a:gd name="connsiteY100" fmla="*/ 3044123 h 3115538"/>
                <a:gd name="connsiteX101" fmla="*/ 2649530 w 3166946"/>
                <a:gd name="connsiteY101" fmla="*/ 3053044 h 3115538"/>
                <a:gd name="connsiteX102" fmla="*/ 2716437 w 3166946"/>
                <a:gd name="connsiteY102" fmla="*/ 3075347 h 3115538"/>
                <a:gd name="connsiteX103" fmla="*/ 2805647 w 3166946"/>
                <a:gd name="connsiteY103" fmla="*/ 3088728 h 3115538"/>
                <a:gd name="connsiteX104" fmla="*/ 2917159 w 3166946"/>
                <a:gd name="connsiteY104" fmla="*/ 3102110 h 3115538"/>
                <a:gd name="connsiteX105" fmla="*/ 3166946 w 3166946"/>
                <a:gd name="connsiteY105" fmla="*/ 3106570 h 3115538"/>
                <a:gd name="connsiteX0" fmla="*/ 0 w 3166946"/>
                <a:gd name="connsiteY0" fmla="*/ 3115491 h 3115538"/>
                <a:gd name="connsiteX1" fmla="*/ 147196 w 3166946"/>
                <a:gd name="connsiteY1" fmla="*/ 3106570 h 3115538"/>
                <a:gd name="connsiteX2" fmla="*/ 249787 w 3166946"/>
                <a:gd name="connsiteY2" fmla="*/ 3106570 h 3115538"/>
                <a:gd name="connsiteX3" fmla="*/ 343457 w 3166946"/>
                <a:gd name="connsiteY3" fmla="*/ 3097649 h 3115538"/>
                <a:gd name="connsiteX4" fmla="*/ 428207 w 3166946"/>
                <a:gd name="connsiteY4" fmla="*/ 3102110 h 3115538"/>
                <a:gd name="connsiteX5" fmla="*/ 535259 w 3166946"/>
                <a:gd name="connsiteY5" fmla="*/ 3097649 h 3115538"/>
                <a:gd name="connsiteX6" fmla="*/ 593245 w 3166946"/>
                <a:gd name="connsiteY6" fmla="*/ 3115491 h 3115538"/>
                <a:gd name="connsiteX7" fmla="*/ 646771 w 3166946"/>
                <a:gd name="connsiteY7" fmla="*/ 3102110 h 3115538"/>
                <a:gd name="connsiteX8" fmla="*/ 700296 w 3166946"/>
                <a:gd name="connsiteY8" fmla="*/ 3079807 h 3115538"/>
                <a:gd name="connsiteX9" fmla="*/ 767204 w 3166946"/>
                <a:gd name="connsiteY9" fmla="*/ 3017360 h 3115538"/>
                <a:gd name="connsiteX10" fmla="*/ 793967 w 3166946"/>
                <a:gd name="connsiteY10" fmla="*/ 2928151 h 3115538"/>
                <a:gd name="connsiteX11" fmla="*/ 802888 w 3166946"/>
                <a:gd name="connsiteY11" fmla="*/ 2870164 h 3115538"/>
                <a:gd name="connsiteX12" fmla="*/ 807348 w 3166946"/>
                <a:gd name="connsiteY12" fmla="*/ 2821099 h 3115538"/>
                <a:gd name="connsiteX13" fmla="*/ 820730 w 3166946"/>
                <a:gd name="connsiteY13" fmla="*/ 2754192 h 3115538"/>
                <a:gd name="connsiteX14" fmla="*/ 838572 w 3166946"/>
                <a:gd name="connsiteY14" fmla="*/ 2638219 h 3115538"/>
                <a:gd name="connsiteX15" fmla="*/ 847493 w 3166946"/>
                <a:gd name="connsiteY15" fmla="*/ 2540088 h 3115538"/>
                <a:gd name="connsiteX16" fmla="*/ 856414 w 3166946"/>
                <a:gd name="connsiteY16" fmla="*/ 2491023 h 3115538"/>
                <a:gd name="connsiteX17" fmla="*/ 869795 w 3166946"/>
                <a:gd name="connsiteY17" fmla="*/ 2392892 h 3115538"/>
                <a:gd name="connsiteX18" fmla="*/ 874256 w 3166946"/>
                <a:gd name="connsiteY18" fmla="*/ 1995909 h 3115538"/>
                <a:gd name="connsiteX19" fmla="*/ 887637 w 3166946"/>
                <a:gd name="connsiteY19" fmla="*/ 1924541 h 3115538"/>
                <a:gd name="connsiteX20" fmla="*/ 896558 w 3166946"/>
                <a:gd name="connsiteY20" fmla="*/ 1857634 h 3115538"/>
                <a:gd name="connsiteX21" fmla="*/ 914400 w 3166946"/>
                <a:gd name="connsiteY21" fmla="*/ 1728279 h 3115538"/>
                <a:gd name="connsiteX22" fmla="*/ 945623 w 3166946"/>
                <a:gd name="connsiteY22" fmla="*/ 1634609 h 3115538"/>
                <a:gd name="connsiteX23" fmla="*/ 959005 w 3166946"/>
                <a:gd name="connsiteY23" fmla="*/ 1576623 h 3115538"/>
                <a:gd name="connsiteX24" fmla="*/ 994689 w 3166946"/>
                <a:gd name="connsiteY24" fmla="*/ 1460650 h 3115538"/>
                <a:gd name="connsiteX25" fmla="*/ 1016991 w 3166946"/>
                <a:gd name="connsiteY25" fmla="*/ 1366980 h 3115538"/>
                <a:gd name="connsiteX26" fmla="*/ 1101740 w 3166946"/>
                <a:gd name="connsiteY26" fmla="*/ 1184100 h 3115538"/>
                <a:gd name="connsiteX27" fmla="*/ 1119582 w 3166946"/>
                <a:gd name="connsiteY27" fmla="*/ 1139495 h 3115538"/>
                <a:gd name="connsiteX28" fmla="*/ 1141885 w 3166946"/>
                <a:gd name="connsiteY28" fmla="*/ 1094890 h 3115538"/>
                <a:gd name="connsiteX29" fmla="*/ 1182029 w 3166946"/>
                <a:gd name="connsiteY29" fmla="*/ 996759 h 3115538"/>
                <a:gd name="connsiteX30" fmla="*/ 1195411 w 3166946"/>
                <a:gd name="connsiteY30" fmla="*/ 956615 h 3115538"/>
                <a:gd name="connsiteX31" fmla="*/ 1208792 w 3166946"/>
                <a:gd name="connsiteY31" fmla="*/ 938773 h 3115538"/>
                <a:gd name="connsiteX32" fmla="*/ 1248936 w 3166946"/>
                <a:gd name="connsiteY32" fmla="*/ 840642 h 3115538"/>
                <a:gd name="connsiteX33" fmla="*/ 1257857 w 3166946"/>
                <a:gd name="connsiteY33" fmla="*/ 804958 h 3115538"/>
                <a:gd name="connsiteX34" fmla="*/ 1271239 w 3166946"/>
                <a:gd name="connsiteY34" fmla="*/ 778195 h 3115538"/>
                <a:gd name="connsiteX35" fmla="*/ 1298002 w 3166946"/>
                <a:gd name="connsiteY35" fmla="*/ 688986 h 3115538"/>
                <a:gd name="connsiteX36" fmla="*/ 1306923 w 3166946"/>
                <a:gd name="connsiteY36" fmla="*/ 671144 h 3115538"/>
                <a:gd name="connsiteX37" fmla="*/ 1315844 w 3166946"/>
                <a:gd name="connsiteY37" fmla="*/ 644381 h 3115538"/>
                <a:gd name="connsiteX38" fmla="*/ 1315844 w 3166946"/>
                <a:gd name="connsiteY38" fmla="*/ 425817 h 3115538"/>
                <a:gd name="connsiteX39" fmla="*/ 1298002 w 3166946"/>
                <a:gd name="connsiteY39" fmla="*/ 381212 h 3115538"/>
                <a:gd name="connsiteX40" fmla="*/ 1289081 w 3166946"/>
                <a:gd name="connsiteY40" fmla="*/ 354449 h 3115538"/>
                <a:gd name="connsiteX41" fmla="*/ 1271239 w 3166946"/>
                <a:gd name="connsiteY41" fmla="*/ 300923 h 3115538"/>
                <a:gd name="connsiteX42" fmla="*/ 1257857 w 3166946"/>
                <a:gd name="connsiteY42" fmla="*/ 260779 h 3115538"/>
                <a:gd name="connsiteX43" fmla="*/ 1244476 w 3166946"/>
                <a:gd name="connsiteY43" fmla="*/ 193872 h 3115538"/>
                <a:gd name="connsiteX44" fmla="*/ 1217713 w 3166946"/>
                <a:gd name="connsiteY44" fmla="*/ 131425 h 3115538"/>
                <a:gd name="connsiteX45" fmla="*/ 1204332 w 3166946"/>
                <a:gd name="connsiteY45" fmla="*/ 64517 h 3115538"/>
                <a:gd name="connsiteX46" fmla="*/ 1213253 w 3166946"/>
                <a:gd name="connsiteY46" fmla="*/ 2071 h 3115538"/>
                <a:gd name="connsiteX47" fmla="*/ 1244476 w 3166946"/>
                <a:gd name="connsiteY47" fmla="*/ 19913 h 3115538"/>
                <a:gd name="connsiteX48" fmla="*/ 1271239 w 3166946"/>
                <a:gd name="connsiteY48" fmla="*/ 68978 h 3115538"/>
                <a:gd name="connsiteX49" fmla="*/ 1289081 w 3166946"/>
                <a:gd name="connsiteY49" fmla="*/ 104662 h 3115538"/>
                <a:gd name="connsiteX50" fmla="*/ 1311383 w 3166946"/>
                <a:gd name="connsiteY50" fmla="*/ 153727 h 3115538"/>
                <a:gd name="connsiteX51" fmla="*/ 1338146 w 3166946"/>
                <a:gd name="connsiteY51" fmla="*/ 207253 h 3115538"/>
                <a:gd name="connsiteX52" fmla="*/ 1360449 w 3166946"/>
                <a:gd name="connsiteY52" fmla="*/ 287542 h 3115538"/>
                <a:gd name="connsiteX53" fmla="*/ 1360449 w 3166946"/>
                <a:gd name="connsiteY53" fmla="*/ 287542 h 3115538"/>
                <a:gd name="connsiteX54" fmla="*/ 1387212 w 3166946"/>
                <a:gd name="connsiteY54" fmla="*/ 394594 h 3115538"/>
                <a:gd name="connsiteX55" fmla="*/ 1400593 w 3166946"/>
                <a:gd name="connsiteY55" fmla="*/ 452580 h 3115538"/>
                <a:gd name="connsiteX56" fmla="*/ 1396133 w 3166946"/>
                <a:gd name="connsiteY56" fmla="*/ 1099351 h 3115538"/>
                <a:gd name="connsiteX57" fmla="*/ 1391672 w 3166946"/>
                <a:gd name="connsiteY57" fmla="*/ 1135035 h 3115538"/>
                <a:gd name="connsiteX58" fmla="*/ 1378291 w 3166946"/>
                <a:gd name="connsiteY58" fmla="*/ 1197481 h 3115538"/>
                <a:gd name="connsiteX59" fmla="*/ 1364909 w 3166946"/>
                <a:gd name="connsiteY59" fmla="*/ 1295612 h 3115538"/>
                <a:gd name="connsiteX60" fmla="*/ 1347067 w 3166946"/>
                <a:gd name="connsiteY60" fmla="*/ 1344677 h 3115538"/>
                <a:gd name="connsiteX61" fmla="*/ 1329225 w 3166946"/>
                <a:gd name="connsiteY61" fmla="*/ 1402664 h 3115538"/>
                <a:gd name="connsiteX62" fmla="*/ 1311383 w 3166946"/>
                <a:gd name="connsiteY62" fmla="*/ 1465111 h 3115538"/>
                <a:gd name="connsiteX63" fmla="*/ 1298002 w 3166946"/>
                <a:gd name="connsiteY63" fmla="*/ 1532018 h 3115538"/>
                <a:gd name="connsiteX64" fmla="*/ 1275699 w 3166946"/>
                <a:gd name="connsiteY64" fmla="*/ 1607846 h 3115538"/>
                <a:gd name="connsiteX65" fmla="*/ 1257857 w 3166946"/>
                <a:gd name="connsiteY65" fmla="*/ 1692595 h 3115538"/>
                <a:gd name="connsiteX66" fmla="*/ 1248936 w 3166946"/>
                <a:gd name="connsiteY66" fmla="*/ 2116342 h 3115538"/>
                <a:gd name="connsiteX67" fmla="*/ 1248936 w 3166946"/>
                <a:gd name="connsiteY67" fmla="*/ 2227854 h 3115538"/>
                <a:gd name="connsiteX68" fmla="*/ 1271239 w 3166946"/>
                <a:gd name="connsiteY68" fmla="*/ 2285840 h 3115538"/>
                <a:gd name="connsiteX69" fmla="*/ 1298002 w 3166946"/>
                <a:gd name="connsiteY69" fmla="*/ 2334906 h 3115538"/>
                <a:gd name="connsiteX70" fmla="*/ 1329225 w 3166946"/>
                <a:gd name="connsiteY70" fmla="*/ 2379511 h 3115538"/>
                <a:gd name="connsiteX71" fmla="*/ 1360449 w 3166946"/>
                <a:gd name="connsiteY71" fmla="*/ 2424115 h 3115538"/>
                <a:gd name="connsiteX72" fmla="*/ 1391672 w 3166946"/>
                <a:gd name="connsiteY72" fmla="*/ 2455339 h 3115538"/>
                <a:gd name="connsiteX73" fmla="*/ 1405054 w 3166946"/>
                <a:gd name="connsiteY73" fmla="*/ 2468720 h 3115538"/>
                <a:gd name="connsiteX74" fmla="*/ 1422896 w 3166946"/>
                <a:gd name="connsiteY74" fmla="*/ 2495483 h 3115538"/>
                <a:gd name="connsiteX75" fmla="*/ 1463040 w 3166946"/>
                <a:gd name="connsiteY75" fmla="*/ 2531167 h 3115538"/>
                <a:gd name="connsiteX76" fmla="*/ 1476421 w 3166946"/>
                <a:gd name="connsiteY76" fmla="*/ 2549009 h 3115538"/>
                <a:gd name="connsiteX77" fmla="*/ 1494263 w 3166946"/>
                <a:gd name="connsiteY77" fmla="*/ 2562391 h 3115538"/>
                <a:gd name="connsiteX78" fmla="*/ 1543329 w 3166946"/>
                <a:gd name="connsiteY78" fmla="*/ 2620377 h 3115538"/>
                <a:gd name="connsiteX79" fmla="*/ 1579013 w 3166946"/>
                <a:gd name="connsiteY79" fmla="*/ 2651600 h 3115538"/>
                <a:gd name="connsiteX80" fmla="*/ 1619157 w 3166946"/>
                <a:gd name="connsiteY80" fmla="*/ 2687284 h 3115538"/>
                <a:gd name="connsiteX81" fmla="*/ 1703906 w 3166946"/>
                <a:gd name="connsiteY81" fmla="*/ 2736350 h 3115538"/>
                <a:gd name="connsiteX82" fmla="*/ 1752972 w 3166946"/>
                <a:gd name="connsiteY82" fmla="*/ 2763113 h 3115538"/>
                <a:gd name="connsiteX83" fmla="*/ 1779735 w 3166946"/>
                <a:gd name="connsiteY83" fmla="*/ 2767573 h 3115538"/>
                <a:gd name="connsiteX84" fmla="*/ 1793116 w 3166946"/>
                <a:gd name="connsiteY84" fmla="*/ 2776494 h 3115538"/>
                <a:gd name="connsiteX85" fmla="*/ 1846642 w 3166946"/>
                <a:gd name="connsiteY85" fmla="*/ 2789875 h 3115538"/>
                <a:gd name="connsiteX86" fmla="*/ 1868944 w 3166946"/>
                <a:gd name="connsiteY86" fmla="*/ 2803257 h 3115538"/>
                <a:gd name="connsiteX87" fmla="*/ 1918010 w 3166946"/>
                <a:gd name="connsiteY87" fmla="*/ 2830020 h 3115538"/>
                <a:gd name="connsiteX88" fmla="*/ 1931391 w 3166946"/>
                <a:gd name="connsiteY88" fmla="*/ 2838941 h 3115538"/>
                <a:gd name="connsiteX89" fmla="*/ 1971536 w 3166946"/>
                <a:gd name="connsiteY89" fmla="*/ 2852322 h 3115538"/>
                <a:gd name="connsiteX90" fmla="*/ 2016140 w 3166946"/>
                <a:gd name="connsiteY90" fmla="*/ 2874625 h 3115538"/>
                <a:gd name="connsiteX91" fmla="*/ 2074127 w 3166946"/>
                <a:gd name="connsiteY91" fmla="*/ 2901388 h 3115538"/>
                <a:gd name="connsiteX92" fmla="*/ 2123192 w 3166946"/>
                <a:gd name="connsiteY92" fmla="*/ 2923690 h 3115538"/>
                <a:gd name="connsiteX93" fmla="*/ 2190099 w 3166946"/>
                <a:gd name="connsiteY93" fmla="*/ 2950453 h 3115538"/>
                <a:gd name="connsiteX94" fmla="*/ 2230244 w 3166946"/>
                <a:gd name="connsiteY94" fmla="*/ 2968295 h 3115538"/>
                <a:gd name="connsiteX95" fmla="*/ 2310533 w 3166946"/>
                <a:gd name="connsiteY95" fmla="*/ 2995058 h 3115538"/>
                <a:gd name="connsiteX96" fmla="*/ 2341756 w 3166946"/>
                <a:gd name="connsiteY96" fmla="*/ 2999518 h 3115538"/>
                <a:gd name="connsiteX97" fmla="*/ 2399742 w 3166946"/>
                <a:gd name="connsiteY97" fmla="*/ 3012900 h 3115538"/>
                <a:gd name="connsiteX98" fmla="*/ 2493413 w 3166946"/>
                <a:gd name="connsiteY98" fmla="*/ 3026281 h 3115538"/>
                <a:gd name="connsiteX99" fmla="*/ 2591543 w 3166946"/>
                <a:gd name="connsiteY99" fmla="*/ 3044123 h 3115538"/>
                <a:gd name="connsiteX100" fmla="*/ 2649530 w 3166946"/>
                <a:gd name="connsiteY100" fmla="*/ 3053044 h 3115538"/>
                <a:gd name="connsiteX101" fmla="*/ 2716437 w 3166946"/>
                <a:gd name="connsiteY101" fmla="*/ 3075347 h 3115538"/>
                <a:gd name="connsiteX102" fmla="*/ 2805647 w 3166946"/>
                <a:gd name="connsiteY102" fmla="*/ 3088728 h 3115538"/>
                <a:gd name="connsiteX103" fmla="*/ 2917159 w 3166946"/>
                <a:gd name="connsiteY103" fmla="*/ 3102110 h 3115538"/>
                <a:gd name="connsiteX104" fmla="*/ 3166946 w 3166946"/>
                <a:gd name="connsiteY104" fmla="*/ 3106570 h 3115538"/>
                <a:gd name="connsiteX0" fmla="*/ 0 w 3166946"/>
                <a:gd name="connsiteY0" fmla="*/ 3115491 h 3115538"/>
                <a:gd name="connsiteX1" fmla="*/ 147196 w 3166946"/>
                <a:gd name="connsiteY1" fmla="*/ 3106570 h 3115538"/>
                <a:gd name="connsiteX2" fmla="*/ 249787 w 3166946"/>
                <a:gd name="connsiteY2" fmla="*/ 3106570 h 3115538"/>
                <a:gd name="connsiteX3" fmla="*/ 343457 w 3166946"/>
                <a:gd name="connsiteY3" fmla="*/ 3097649 h 3115538"/>
                <a:gd name="connsiteX4" fmla="*/ 428207 w 3166946"/>
                <a:gd name="connsiteY4" fmla="*/ 3102110 h 3115538"/>
                <a:gd name="connsiteX5" fmla="*/ 535259 w 3166946"/>
                <a:gd name="connsiteY5" fmla="*/ 3097649 h 3115538"/>
                <a:gd name="connsiteX6" fmla="*/ 593245 w 3166946"/>
                <a:gd name="connsiteY6" fmla="*/ 3115491 h 3115538"/>
                <a:gd name="connsiteX7" fmla="*/ 646771 w 3166946"/>
                <a:gd name="connsiteY7" fmla="*/ 3102110 h 3115538"/>
                <a:gd name="connsiteX8" fmla="*/ 700296 w 3166946"/>
                <a:gd name="connsiteY8" fmla="*/ 3079807 h 3115538"/>
                <a:gd name="connsiteX9" fmla="*/ 767204 w 3166946"/>
                <a:gd name="connsiteY9" fmla="*/ 3017360 h 3115538"/>
                <a:gd name="connsiteX10" fmla="*/ 793967 w 3166946"/>
                <a:gd name="connsiteY10" fmla="*/ 2928151 h 3115538"/>
                <a:gd name="connsiteX11" fmla="*/ 802888 w 3166946"/>
                <a:gd name="connsiteY11" fmla="*/ 2870164 h 3115538"/>
                <a:gd name="connsiteX12" fmla="*/ 807348 w 3166946"/>
                <a:gd name="connsiteY12" fmla="*/ 2821099 h 3115538"/>
                <a:gd name="connsiteX13" fmla="*/ 820730 w 3166946"/>
                <a:gd name="connsiteY13" fmla="*/ 2754192 h 3115538"/>
                <a:gd name="connsiteX14" fmla="*/ 838572 w 3166946"/>
                <a:gd name="connsiteY14" fmla="*/ 2638219 h 3115538"/>
                <a:gd name="connsiteX15" fmla="*/ 847493 w 3166946"/>
                <a:gd name="connsiteY15" fmla="*/ 2540088 h 3115538"/>
                <a:gd name="connsiteX16" fmla="*/ 856414 w 3166946"/>
                <a:gd name="connsiteY16" fmla="*/ 2491023 h 3115538"/>
                <a:gd name="connsiteX17" fmla="*/ 869795 w 3166946"/>
                <a:gd name="connsiteY17" fmla="*/ 2392892 h 3115538"/>
                <a:gd name="connsiteX18" fmla="*/ 874256 w 3166946"/>
                <a:gd name="connsiteY18" fmla="*/ 1995909 h 3115538"/>
                <a:gd name="connsiteX19" fmla="*/ 887637 w 3166946"/>
                <a:gd name="connsiteY19" fmla="*/ 1924541 h 3115538"/>
                <a:gd name="connsiteX20" fmla="*/ 896558 w 3166946"/>
                <a:gd name="connsiteY20" fmla="*/ 1857634 h 3115538"/>
                <a:gd name="connsiteX21" fmla="*/ 914400 w 3166946"/>
                <a:gd name="connsiteY21" fmla="*/ 1728279 h 3115538"/>
                <a:gd name="connsiteX22" fmla="*/ 945623 w 3166946"/>
                <a:gd name="connsiteY22" fmla="*/ 1634609 h 3115538"/>
                <a:gd name="connsiteX23" fmla="*/ 959005 w 3166946"/>
                <a:gd name="connsiteY23" fmla="*/ 1576623 h 3115538"/>
                <a:gd name="connsiteX24" fmla="*/ 994689 w 3166946"/>
                <a:gd name="connsiteY24" fmla="*/ 1460650 h 3115538"/>
                <a:gd name="connsiteX25" fmla="*/ 1016991 w 3166946"/>
                <a:gd name="connsiteY25" fmla="*/ 1366980 h 3115538"/>
                <a:gd name="connsiteX26" fmla="*/ 1101740 w 3166946"/>
                <a:gd name="connsiteY26" fmla="*/ 1184100 h 3115538"/>
                <a:gd name="connsiteX27" fmla="*/ 1119582 w 3166946"/>
                <a:gd name="connsiteY27" fmla="*/ 1139495 h 3115538"/>
                <a:gd name="connsiteX28" fmla="*/ 1141885 w 3166946"/>
                <a:gd name="connsiteY28" fmla="*/ 1094890 h 3115538"/>
                <a:gd name="connsiteX29" fmla="*/ 1182029 w 3166946"/>
                <a:gd name="connsiteY29" fmla="*/ 996759 h 3115538"/>
                <a:gd name="connsiteX30" fmla="*/ 1195411 w 3166946"/>
                <a:gd name="connsiteY30" fmla="*/ 956615 h 3115538"/>
                <a:gd name="connsiteX31" fmla="*/ 1208792 w 3166946"/>
                <a:gd name="connsiteY31" fmla="*/ 938773 h 3115538"/>
                <a:gd name="connsiteX32" fmla="*/ 1248936 w 3166946"/>
                <a:gd name="connsiteY32" fmla="*/ 840642 h 3115538"/>
                <a:gd name="connsiteX33" fmla="*/ 1257857 w 3166946"/>
                <a:gd name="connsiteY33" fmla="*/ 804958 h 3115538"/>
                <a:gd name="connsiteX34" fmla="*/ 1271239 w 3166946"/>
                <a:gd name="connsiteY34" fmla="*/ 778195 h 3115538"/>
                <a:gd name="connsiteX35" fmla="*/ 1298002 w 3166946"/>
                <a:gd name="connsiteY35" fmla="*/ 688986 h 3115538"/>
                <a:gd name="connsiteX36" fmla="*/ 1306923 w 3166946"/>
                <a:gd name="connsiteY36" fmla="*/ 671144 h 3115538"/>
                <a:gd name="connsiteX37" fmla="*/ 1315844 w 3166946"/>
                <a:gd name="connsiteY37" fmla="*/ 644381 h 3115538"/>
                <a:gd name="connsiteX38" fmla="*/ 1315844 w 3166946"/>
                <a:gd name="connsiteY38" fmla="*/ 425817 h 3115538"/>
                <a:gd name="connsiteX39" fmla="*/ 1298002 w 3166946"/>
                <a:gd name="connsiteY39" fmla="*/ 381212 h 3115538"/>
                <a:gd name="connsiteX40" fmla="*/ 1289081 w 3166946"/>
                <a:gd name="connsiteY40" fmla="*/ 354449 h 3115538"/>
                <a:gd name="connsiteX41" fmla="*/ 1271239 w 3166946"/>
                <a:gd name="connsiteY41" fmla="*/ 300923 h 3115538"/>
                <a:gd name="connsiteX42" fmla="*/ 1257857 w 3166946"/>
                <a:gd name="connsiteY42" fmla="*/ 260779 h 3115538"/>
                <a:gd name="connsiteX43" fmla="*/ 1244476 w 3166946"/>
                <a:gd name="connsiteY43" fmla="*/ 193872 h 3115538"/>
                <a:gd name="connsiteX44" fmla="*/ 1217713 w 3166946"/>
                <a:gd name="connsiteY44" fmla="*/ 131425 h 3115538"/>
                <a:gd name="connsiteX45" fmla="*/ 1204332 w 3166946"/>
                <a:gd name="connsiteY45" fmla="*/ 64517 h 3115538"/>
                <a:gd name="connsiteX46" fmla="*/ 1213253 w 3166946"/>
                <a:gd name="connsiteY46" fmla="*/ 2071 h 3115538"/>
                <a:gd name="connsiteX47" fmla="*/ 1244476 w 3166946"/>
                <a:gd name="connsiteY47" fmla="*/ 19913 h 3115538"/>
                <a:gd name="connsiteX48" fmla="*/ 1271239 w 3166946"/>
                <a:gd name="connsiteY48" fmla="*/ 68978 h 3115538"/>
                <a:gd name="connsiteX49" fmla="*/ 1289081 w 3166946"/>
                <a:gd name="connsiteY49" fmla="*/ 104662 h 3115538"/>
                <a:gd name="connsiteX50" fmla="*/ 1311383 w 3166946"/>
                <a:gd name="connsiteY50" fmla="*/ 153727 h 3115538"/>
                <a:gd name="connsiteX51" fmla="*/ 1338146 w 3166946"/>
                <a:gd name="connsiteY51" fmla="*/ 207253 h 3115538"/>
                <a:gd name="connsiteX52" fmla="*/ 1360449 w 3166946"/>
                <a:gd name="connsiteY52" fmla="*/ 287542 h 3115538"/>
                <a:gd name="connsiteX53" fmla="*/ 1360449 w 3166946"/>
                <a:gd name="connsiteY53" fmla="*/ 287542 h 3115538"/>
                <a:gd name="connsiteX54" fmla="*/ 1387212 w 3166946"/>
                <a:gd name="connsiteY54" fmla="*/ 394594 h 3115538"/>
                <a:gd name="connsiteX55" fmla="*/ 1400593 w 3166946"/>
                <a:gd name="connsiteY55" fmla="*/ 452580 h 3115538"/>
                <a:gd name="connsiteX56" fmla="*/ 1396133 w 3166946"/>
                <a:gd name="connsiteY56" fmla="*/ 1099351 h 3115538"/>
                <a:gd name="connsiteX57" fmla="*/ 1391672 w 3166946"/>
                <a:gd name="connsiteY57" fmla="*/ 1135035 h 3115538"/>
                <a:gd name="connsiteX58" fmla="*/ 1378291 w 3166946"/>
                <a:gd name="connsiteY58" fmla="*/ 1197481 h 3115538"/>
                <a:gd name="connsiteX59" fmla="*/ 1364909 w 3166946"/>
                <a:gd name="connsiteY59" fmla="*/ 1295612 h 3115538"/>
                <a:gd name="connsiteX60" fmla="*/ 1347067 w 3166946"/>
                <a:gd name="connsiteY60" fmla="*/ 1344677 h 3115538"/>
                <a:gd name="connsiteX61" fmla="*/ 1329225 w 3166946"/>
                <a:gd name="connsiteY61" fmla="*/ 1402664 h 3115538"/>
                <a:gd name="connsiteX62" fmla="*/ 1311383 w 3166946"/>
                <a:gd name="connsiteY62" fmla="*/ 1465111 h 3115538"/>
                <a:gd name="connsiteX63" fmla="*/ 1298002 w 3166946"/>
                <a:gd name="connsiteY63" fmla="*/ 1532018 h 3115538"/>
                <a:gd name="connsiteX64" fmla="*/ 1275699 w 3166946"/>
                <a:gd name="connsiteY64" fmla="*/ 1607846 h 3115538"/>
                <a:gd name="connsiteX65" fmla="*/ 1257857 w 3166946"/>
                <a:gd name="connsiteY65" fmla="*/ 1692595 h 3115538"/>
                <a:gd name="connsiteX66" fmla="*/ 1248936 w 3166946"/>
                <a:gd name="connsiteY66" fmla="*/ 2116342 h 3115538"/>
                <a:gd name="connsiteX67" fmla="*/ 1248936 w 3166946"/>
                <a:gd name="connsiteY67" fmla="*/ 2227854 h 3115538"/>
                <a:gd name="connsiteX68" fmla="*/ 1271239 w 3166946"/>
                <a:gd name="connsiteY68" fmla="*/ 2285840 h 3115538"/>
                <a:gd name="connsiteX69" fmla="*/ 1298002 w 3166946"/>
                <a:gd name="connsiteY69" fmla="*/ 2334906 h 3115538"/>
                <a:gd name="connsiteX70" fmla="*/ 1329225 w 3166946"/>
                <a:gd name="connsiteY70" fmla="*/ 2379511 h 3115538"/>
                <a:gd name="connsiteX71" fmla="*/ 1360449 w 3166946"/>
                <a:gd name="connsiteY71" fmla="*/ 2424115 h 3115538"/>
                <a:gd name="connsiteX72" fmla="*/ 1391672 w 3166946"/>
                <a:gd name="connsiteY72" fmla="*/ 2455339 h 3115538"/>
                <a:gd name="connsiteX73" fmla="*/ 1405054 w 3166946"/>
                <a:gd name="connsiteY73" fmla="*/ 2468720 h 3115538"/>
                <a:gd name="connsiteX74" fmla="*/ 1422896 w 3166946"/>
                <a:gd name="connsiteY74" fmla="*/ 2495483 h 3115538"/>
                <a:gd name="connsiteX75" fmla="*/ 1463040 w 3166946"/>
                <a:gd name="connsiteY75" fmla="*/ 2531167 h 3115538"/>
                <a:gd name="connsiteX76" fmla="*/ 1476421 w 3166946"/>
                <a:gd name="connsiteY76" fmla="*/ 2549009 h 3115538"/>
                <a:gd name="connsiteX77" fmla="*/ 1494263 w 3166946"/>
                <a:gd name="connsiteY77" fmla="*/ 2562391 h 3115538"/>
                <a:gd name="connsiteX78" fmla="*/ 1543329 w 3166946"/>
                <a:gd name="connsiteY78" fmla="*/ 2620377 h 3115538"/>
                <a:gd name="connsiteX79" fmla="*/ 1579013 w 3166946"/>
                <a:gd name="connsiteY79" fmla="*/ 2651600 h 3115538"/>
                <a:gd name="connsiteX80" fmla="*/ 1619157 w 3166946"/>
                <a:gd name="connsiteY80" fmla="*/ 2687284 h 3115538"/>
                <a:gd name="connsiteX81" fmla="*/ 1703906 w 3166946"/>
                <a:gd name="connsiteY81" fmla="*/ 2736350 h 3115538"/>
                <a:gd name="connsiteX82" fmla="*/ 1752972 w 3166946"/>
                <a:gd name="connsiteY82" fmla="*/ 2763113 h 3115538"/>
                <a:gd name="connsiteX83" fmla="*/ 1779735 w 3166946"/>
                <a:gd name="connsiteY83" fmla="*/ 2767573 h 3115538"/>
                <a:gd name="connsiteX84" fmla="*/ 1846642 w 3166946"/>
                <a:gd name="connsiteY84" fmla="*/ 2789875 h 3115538"/>
                <a:gd name="connsiteX85" fmla="*/ 1868944 w 3166946"/>
                <a:gd name="connsiteY85" fmla="*/ 2803257 h 3115538"/>
                <a:gd name="connsiteX86" fmla="*/ 1918010 w 3166946"/>
                <a:gd name="connsiteY86" fmla="*/ 2830020 h 3115538"/>
                <a:gd name="connsiteX87" fmla="*/ 1931391 w 3166946"/>
                <a:gd name="connsiteY87" fmla="*/ 2838941 h 3115538"/>
                <a:gd name="connsiteX88" fmla="*/ 1971536 w 3166946"/>
                <a:gd name="connsiteY88" fmla="*/ 2852322 h 3115538"/>
                <a:gd name="connsiteX89" fmla="*/ 2016140 w 3166946"/>
                <a:gd name="connsiteY89" fmla="*/ 2874625 h 3115538"/>
                <a:gd name="connsiteX90" fmla="*/ 2074127 w 3166946"/>
                <a:gd name="connsiteY90" fmla="*/ 2901388 h 3115538"/>
                <a:gd name="connsiteX91" fmla="*/ 2123192 w 3166946"/>
                <a:gd name="connsiteY91" fmla="*/ 2923690 h 3115538"/>
                <a:gd name="connsiteX92" fmla="*/ 2190099 w 3166946"/>
                <a:gd name="connsiteY92" fmla="*/ 2950453 h 3115538"/>
                <a:gd name="connsiteX93" fmla="*/ 2230244 w 3166946"/>
                <a:gd name="connsiteY93" fmla="*/ 2968295 h 3115538"/>
                <a:gd name="connsiteX94" fmla="*/ 2310533 w 3166946"/>
                <a:gd name="connsiteY94" fmla="*/ 2995058 h 3115538"/>
                <a:gd name="connsiteX95" fmla="*/ 2341756 w 3166946"/>
                <a:gd name="connsiteY95" fmla="*/ 2999518 h 3115538"/>
                <a:gd name="connsiteX96" fmla="*/ 2399742 w 3166946"/>
                <a:gd name="connsiteY96" fmla="*/ 3012900 h 3115538"/>
                <a:gd name="connsiteX97" fmla="*/ 2493413 w 3166946"/>
                <a:gd name="connsiteY97" fmla="*/ 3026281 h 3115538"/>
                <a:gd name="connsiteX98" fmla="*/ 2591543 w 3166946"/>
                <a:gd name="connsiteY98" fmla="*/ 3044123 h 3115538"/>
                <a:gd name="connsiteX99" fmla="*/ 2649530 w 3166946"/>
                <a:gd name="connsiteY99" fmla="*/ 3053044 h 3115538"/>
                <a:gd name="connsiteX100" fmla="*/ 2716437 w 3166946"/>
                <a:gd name="connsiteY100" fmla="*/ 3075347 h 3115538"/>
                <a:gd name="connsiteX101" fmla="*/ 2805647 w 3166946"/>
                <a:gd name="connsiteY101" fmla="*/ 3088728 h 3115538"/>
                <a:gd name="connsiteX102" fmla="*/ 2917159 w 3166946"/>
                <a:gd name="connsiteY102" fmla="*/ 3102110 h 3115538"/>
                <a:gd name="connsiteX103" fmla="*/ 3166946 w 3166946"/>
                <a:gd name="connsiteY103" fmla="*/ 3106570 h 3115538"/>
                <a:gd name="connsiteX0" fmla="*/ 0 w 3166946"/>
                <a:gd name="connsiteY0" fmla="*/ 3115491 h 3115538"/>
                <a:gd name="connsiteX1" fmla="*/ 147196 w 3166946"/>
                <a:gd name="connsiteY1" fmla="*/ 3106570 h 3115538"/>
                <a:gd name="connsiteX2" fmla="*/ 249787 w 3166946"/>
                <a:gd name="connsiteY2" fmla="*/ 3106570 h 3115538"/>
                <a:gd name="connsiteX3" fmla="*/ 343457 w 3166946"/>
                <a:gd name="connsiteY3" fmla="*/ 3097649 h 3115538"/>
                <a:gd name="connsiteX4" fmla="*/ 428207 w 3166946"/>
                <a:gd name="connsiteY4" fmla="*/ 3102110 h 3115538"/>
                <a:gd name="connsiteX5" fmla="*/ 535259 w 3166946"/>
                <a:gd name="connsiteY5" fmla="*/ 3097649 h 3115538"/>
                <a:gd name="connsiteX6" fmla="*/ 593245 w 3166946"/>
                <a:gd name="connsiteY6" fmla="*/ 3115491 h 3115538"/>
                <a:gd name="connsiteX7" fmla="*/ 646771 w 3166946"/>
                <a:gd name="connsiteY7" fmla="*/ 3102110 h 3115538"/>
                <a:gd name="connsiteX8" fmla="*/ 700296 w 3166946"/>
                <a:gd name="connsiteY8" fmla="*/ 3079807 h 3115538"/>
                <a:gd name="connsiteX9" fmla="*/ 767204 w 3166946"/>
                <a:gd name="connsiteY9" fmla="*/ 3017360 h 3115538"/>
                <a:gd name="connsiteX10" fmla="*/ 793967 w 3166946"/>
                <a:gd name="connsiteY10" fmla="*/ 2928151 h 3115538"/>
                <a:gd name="connsiteX11" fmla="*/ 802888 w 3166946"/>
                <a:gd name="connsiteY11" fmla="*/ 2870164 h 3115538"/>
                <a:gd name="connsiteX12" fmla="*/ 807348 w 3166946"/>
                <a:gd name="connsiteY12" fmla="*/ 2821099 h 3115538"/>
                <a:gd name="connsiteX13" fmla="*/ 820730 w 3166946"/>
                <a:gd name="connsiteY13" fmla="*/ 2754192 h 3115538"/>
                <a:gd name="connsiteX14" fmla="*/ 838572 w 3166946"/>
                <a:gd name="connsiteY14" fmla="*/ 2638219 h 3115538"/>
                <a:gd name="connsiteX15" fmla="*/ 847493 w 3166946"/>
                <a:gd name="connsiteY15" fmla="*/ 2540088 h 3115538"/>
                <a:gd name="connsiteX16" fmla="*/ 856414 w 3166946"/>
                <a:gd name="connsiteY16" fmla="*/ 2491023 h 3115538"/>
                <a:gd name="connsiteX17" fmla="*/ 869795 w 3166946"/>
                <a:gd name="connsiteY17" fmla="*/ 2392892 h 3115538"/>
                <a:gd name="connsiteX18" fmla="*/ 874256 w 3166946"/>
                <a:gd name="connsiteY18" fmla="*/ 1995909 h 3115538"/>
                <a:gd name="connsiteX19" fmla="*/ 887637 w 3166946"/>
                <a:gd name="connsiteY19" fmla="*/ 1924541 h 3115538"/>
                <a:gd name="connsiteX20" fmla="*/ 896558 w 3166946"/>
                <a:gd name="connsiteY20" fmla="*/ 1857634 h 3115538"/>
                <a:gd name="connsiteX21" fmla="*/ 914400 w 3166946"/>
                <a:gd name="connsiteY21" fmla="*/ 1728279 h 3115538"/>
                <a:gd name="connsiteX22" fmla="*/ 945623 w 3166946"/>
                <a:gd name="connsiteY22" fmla="*/ 1634609 h 3115538"/>
                <a:gd name="connsiteX23" fmla="*/ 959005 w 3166946"/>
                <a:gd name="connsiteY23" fmla="*/ 1576623 h 3115538"/>
                <a:gd name="connsiteX24" fmla="*/ 994689 w 3166946"/>
                <a:gd name="connsiteY24" fmla="*/ 1460650 h 3115538"/>
                <a:gd name="connsiteX25" fmla="*/ 1016991 w 3166946"/>
                <a:gd name="connsiteY25" fmla="*/ 1366980 h 3115538"/>
                <a:gd name="connsiteX26" fmla="*/ 1101740 w 3166946"/>
                <a:gd name="connsiteY26" fmla="*/ 1184100 h 3115538"/>
                <a:gd name="connsiteX27" fmla="*/ 1119582 w 3166946"/>
                <a:gd name="connsiteY27" fmla="*/ 1139495 h 3115538"/>
                <a:gd name="connsiteX28" fmla="*/ 1141885 w 3166946"/>
                <a:gd name="connsiteY28" fmla="*/ 1094890 h 3115538"/>
                <a:gd name="connsiteX29" fmla="*/ 1182029 w 3166946"/>
                <a:gd name="connsiteY29" fmla="*/ 996759 h 3115538"/>
                <a:gd name="connsiteX30" fmla="*/ 1195411 w 3166946"/>
                <a:gd name="connsiteY30" fmla="*/ 956615 h 3115538"/>
                <a:gd name="connsiteX31" fmla="*/ 1208792 w 3166946"/>
                <a:gd name="connsiteY31" fmla="*/ 938773 h 3115538"/>
                <a:gd name="connsiteX32" fmla="*/ 1248936 w 3166946"/>
                <a:gd name="connsiteY32" fmla="*/ 840642 h 3115538"/>
                <a:gd name="connsiteX33" fmla="*/ 1257857 w 3166946"/>
                <a:gd name="connsiteY33" fmla="*/ 804958 h 3115538"/>
                <a:gd name="connsiteX34" fmla="*/ 1271239 w 3166946"/>
                <a:gd name="connsiteY34" fmla="*/ 778195 h 3115538"/>
                <a:gd name="connsiteX35" fmla="*/ 1298002 w 3166946"/>
                <a:gd name="connsiteY35" fmla="*/ 688986 h 3115538"/>
                <a:gd name="connsiteX36" fmla="*/ 1306923 w 3166946"/>
                <a:gd name="connsiteY36" fmla="*/ 671144 h 3115538"/>
                <a:gd name="connsiteX37" fmla="*/ 1315844 w 3166946"/>
                <a:gd name="connsiteY37" fmla="*/ 644381 h 3115538"/>
                <a:gd name="connsiteX38" fmla="*/ 1315844 w 3166946"/>
                <a:gd name="connsiteY38" fmla="*/ 425817 h 3115538"/>
                <a:gd name="connsiteX39" fmla="*/ 1298002 w 3166946"/>
                <a:gd name="connsiteY39" fmla="*/ 381212 h 3115538"/>
                <a:gd name="connsiteX40" fmla="*/ 1289081 w 3166946"/>
                <a:gd name="connsiteY40" fmla="*/ 354449 h 3115538"/>
                <a:gd name="connsiteX41" fmla="*/ 1271239 w 3166946"/>
                <a:gd name="connsiteY41" fmla="*/ 300923 h 3115538"/>
                <a:gd name="connsiteX42" fmla="*/ 1257857 w 3166946"/>
                <a:gd name="connsiteY42" fmla="*/ 260779 h 3115538"/>
                <a:gd name="connsiteX43" fmla="*/ 1244476 w 3166946"/>
                <a:gd name="connsiteY43" fmla="*/ 193872 h 3115538"/>
                <a:gd name="connsiteX44" fmla="*/ 1217713 w 3166946"/>
                <a:gd name="connsiteY44" fmla="*/ 131425 h 3115538"/>
                <a:gd name="connsiteX45" fmla="*/ 1204332 w 3166946"/>
                <a:gd name="connsiteY45" fmla="*/ 64517 h 3115538"/>
                <a:gd name="connsiteX46" fmla="*/ 1213253 w 3166946"/>
                <a:gd name="connsiteY46" fmla="*/ 2071 h 3115538"/>
                <a:gd name="connsiteX47" fmla="*/ 1244476 w 3166946"/>
                <a:gd name="connsiteY47" fmla="*/ 19913 h 3115538"/>
                <a:gd name="connsiteX48" fmla="*/ 1271239 w 3166946"/>
                <a:gd name="connsiteY48" fmla="*/ 68978 h 3115538"/>
                <a:gd name="connsiteX49" fmla="*/ 1289081 w 3166946"/>
                <a:gd name="connsiteY49" fmla="*/ 104662 h 3115538"/>
                <a:gd name="connsiteX50" fmla="*/ 1311383 w 3166946"/>
                <a:gd name="connsiteY50" fmla="*/ 153727 h 3115538"/>
                <a:gd name="connsiteX51" fmla="*/ 1338146 w 3166946"/>
                <a:gd name="connsiteY51" fmla="*/ 207253 h 3115538"/>
                <a:gd name="connsiteX52" fmla="*/ 1360449 w 3166946"/>
                <a:gd name="connsiteY52" fmla="*/ 287542 h 3115538"/>
                <a:gd name="connsiteX53" fmla="*/ 1360449 w 3166946"/>
                <a:gd name="connsiteY53" fmla="*/ 287542 h 3115538"/>
                <a:gd name="connsiteX54" fmla="*/ 1387212 w 3166946"/>
                <a:gd name="connsiteY54" fmla="*/ 394594 h 3115538"/>
                <a:gd name="connsiteX55" fmla="*/ 1400593 w 3166946"/>
                <a:gd name="connsiteY55" fmla="*/ 452580 h 3115538"/>
                <a:gd name="connsiteX56" fmla="*/ 1396133 w 3166946"/>
                <a:gd name="connsiteY56" fmla="*/ 1099351 h 3115538"/>
                <a:gd name="connsiteX57" fmla="*/ 1391672 w 3166946"/>
                <a:gd name="connsiteY57" fmla="*/ 1135035 h 3115538"/>
                <a:gd name="connsiteX58" fmla="*/ 1378291 w 3166946"/>
                <a:gd name="connsiteY58" fmla="*/ 1197481 h 3115538"/>
                <a:gd name="connsiteX59" fmla="*/ 1364909 w 3166946"/>
                <a:gd name="connsiteY59" fmla="*/ 1295612 h 3115538"/>
                <a:gd name="connsiteX60" fmla="*/ 1347067 w 3166946"/>
                <a:gd name="connsiteY60" fmla="*/ 1344677 h 3115538"/>
                <a:gd name="connsiteX61" fmla="*/ 1329225 w 3166946"/>
                <a:gd name="connsiteY61" fmla="*/ 1402664 h 3115538"/>
                <a:gd name="connsiteX62" fmla="*/ 1311383 w 3166946"/>
                <a:gd name="connsiteY62" fmla="*/ 1465111 h 3115538"/>
                <a:gd name="connsiteX63" fmla="*/ 1298002 w 3166946"/>
                <a:gd name="connsiteY63" fmla="*/ 1532018 h 3115538"/>
                <a:gd name="connsiteX64" fmla="*/ 1275699 w 3166946"/>
                <a:gd name="connsiteY64" fmla="*/ 1607846 h 3115538"/>
                <a:gd name="connsiteX65" fmla="*/ 1257857 w 3166946"/>
                <a:gd name="connsiteY65" fmla="*/ 1692595 h 3115538"/>
                <a:gd name="connsiteX66" fmla="*/ 1248936 w 3166946"/>
                <a:gd name="connsiteY66" fmla="*/ 2116342 h 3115538"/>
                <a:gd name="connsiteX67" fmla="*/ 1248936 w 3166946"/>
                <a:gd name="connsiteY67" fmla="*/ 2227854 h 3115538"/>
                <a:gd name="connsiteX68" fmla="*/ 1271239 w 3166946"/>
                <a:gd name="connsiteY68" fmla="*/ 2285840 h 3115538"/>
                <a:gd name="connsiteX69" fmla="*/ 1298002 w 3166946"/>
                <a:gd name="connsiteY69" fmla="*/ 2334906 h 3115538"/>
                <a:gd name="connsiteX70" fmla="*/ 1329225 w 3166946"/>
                <a:gd name="connsiteY70" fmla="*/ 2379511 h 3115538"/>
                <a:gd name="connsiteX71" fmla="*/ 1360449 w 3166946"/>
                <a:gd name="connsiteY71" fmla="*/ 2424115 h 3115538"/>
                <a:gd name="connsiteX72" fmla="*/ 1391672 w 3166946"/>
                <a:gd name="connsiteY72" fmla="*/ 2455339 h 3115538"/>
                <a:gd name="connsiteX73" fmla="*/ 1405054 w 3166946"/>
                <a:gd name="connsiteY73" fmla="*/ 2468720 h 3115538"/>
                <a:gd name="connsiteX74" fmla="*/ 1422896 w 3166946"/>
                <a:gd name="connsiteY74" fmla="*/ 2495483 h 3115538"/>
                <a:gd name="connsiteX75" fmla="*/ 1463040 w 3166946"/>
                <a:gd name="connsiteY75" fmla="*/ 2531167 h 3115538"/>
                <a:gd name="connsiteX76" fmla="*/ 1494263 w 3166946"/>
                <a:gd name="connsiteY76" fmla="*/ 2562391 h 3115538"/>
                <a:gd name="connsiteX77" fmla="*/ 1543329 w 3166946"/>
                <a:gd name="connsiteY77" fmla="*/ 2620377 h 3115538"/>
                <a:gd name="connsiteX78" fmla="*/ 1579013 w 3166946"/>
                <a:gd name="connsiteY78" fmla="*/ 2651600 h 3115538"/>
                <a:gd name="connsiteX79" fmla="*/ 1619157 w 3166946"/>
                <a:gd name="connsiteY79" fmla="*/ 2687284 h 3115538"/>
                <a:gd name="connsiteX80" fmla="*/ 1703906 w 3166946"/>
                <a:gd name="connsiteY80" fmla="*/ 2736350 h 3115538"/>
                <a:gd name="connsiteX81" fmla="*/ 1752972 w 3166946"/>
                <a:gd name="connsiteY81" fmla="*/ 2763113 h 3115538"/>
                <a:gd name="connsiteX82" fmla="*/ 1779735 w 3166946"/>
                <a:gd name="connsiteY82" fmla="*/ 2767573 h 3115538"/>
                <a:gd name="connsiteX83" fmla="*/ 1846642 w 3166946"/>
                <a:gd name="connsiteY83" fmla="*/ 2789875 h 3115538"/>
                <a:gd name="connsiteX84" fmla="*/ 1868944 w 3166946"/>
                <a:gd name="connsiteY84" fmla="*/ 2803257 h 3115538"/>
                <a:gd name="connsiteX85" fmla="*/ 1918010 w 3166946"/>
                <a:gd name="connsiteY85" fmla="*/ 2830020 h 3115538"/>
                <a:gd name="connsiteX86" fmla="*/ 1931391 w 3166946"/>
                <a:gd name="connsiteY86" fmla="*/ 2838941 h 3115538"/>
                <a:gd name="connsiteX87" fmla="*/ 1971536 w 3166946"/>
                <a:gd name="connsiteY87" fmla="*/ 2852322 h 3115538"/>
                <a:gd name="connsiteX88" fmla="*/ 2016140 w 3166946"/>
                <a:gd name="connsiteY88" fmla="*/ 2874625 h 3115538"/>
                <a:gd name="connsiteX89" fmla="*/ 2074127 w 3166946"/>
                <a:gd name="connsiteY89" fmla="*/ 2901388 h 3115538"/>
                <a:gd name="connsiteX90" fmla="*/ 2123192 w 3166946"/>
                <a:gd name="connsiteY90" fmla="*/ 2923690 h 3115538"/>
                <a:gd name="connsiteX91" fmla="*/ 2190099 w 3166946"/>
                <a:gd name="connsiteY91" fmla="*/ 2950453 h 3115538"/>
                <a:gd name="connsiteX92" fmla="*/ 2230244 w 3166946"/>
                <a:gd name="connsiteY92" fmla="*/ 2968295 h 3115538"/>
                <a:gd name="connsiteX93" fmla="*/ 2310533 w 3166946"/>
                <a:gd name="connsiteY93" fmla="*/ 2995058 h 3115538"/>
                <a:gd name="connsiteX94" fmla="*/ 2341756 w 3166946"/>
                <a:gd name="connsiteY94" fmla="*/ 2999518 h 3115538"/>
                <a:gd name="connsiteX95" fmla="*/ 2399742 w 3166946"/>
                <a:gd name="connsiteY95" fmla="*/ 3012900 h 3115538"/>
                <a:gd name="connsiteX96" fmla="*/ 2493413 w 3166946"/>
                <a:gd name="connsiteY96" fmla="*/ 3026281 h 3115538"/>
                <a:gd name="connsiteX97" fmla="*/ 2591543 w 3166946"/>
                <a:gd name="connsiteY97" fmla="*/ 3044123 h 3115538"/>
                <a:gd name="connsiteX98" fmla="*/ 2649530 w 3166946"/>
                <a:gd name="connsiteY98" fmla="*/ 3053044 h 3115538"/>
                <a:gd name="connsiteX99" fmla="*/ 2716437 w 3166946"/>
                <a:gd name="connsiteY99" fmla="*/ 3075347 h 3115538"/>
                <a:gd name="connsiteX100" fmla="*/ 2805647 w 3166946"/>
                <a:gd name="connsiteY100" fmla="*/ 3088728 h 3115538"/>
                <a:gd name="connsiteX101" fmla="*/ 2917159 w 3166946"/>
                <a:gd name="connsiteY101" fmla="*/ 3102110 h 3115538"/>
                <a:gd name="connsiteX102" fmla="*/ 3166946 w 3166946"/>
                <a:gd name="connsiteY102" fmla="*/ 3106570 h 3115538"/>
                <a:gd name="connsiteX0" fmla="*/ 0 w 3166946"/>
                <a:gd name="connsiteY0" fmla="*/ 3115491 h 3115538"/>
                <a:gd name="connsiteX1" fmla="*/ 147196 w 3166946"/>
                <a:gd name="connsiteY1" fmla="*/ 3106570 h 3115538"/>
                <a:gd name="connsiteX2" fmla="*/ 249787 w 3166946"/>
                <a:gd name="connsiteY2" fmla="*/ 3106570 h 3115538"/>
                <a:gd name="connsiteX3" fmla="*/ 343457 w 3166946"/>
                <a:gd name="connsiteY3" fmla="*/ 3097649 h 3115538"/>
                <a:gd name="connsiteX4" fmla="*/ 428207 w 3166946"/>
                <a:gd name="connsiteY4" fmla="*/ 3102110 h 3115538"/>
                <a:gd name="connsiteX5" fmla="*/ 535259 w 3166946"/>
                <a:gd name="connsiteY5" fmla="*/ 3097649 h 3115538"/>
                <a:gd name="connsiteX6" fmla="*/ 593245 w 3166946"/>
                <a:gd name="connsiteY6" fmla="*/ 3115491 h 3115538"/>
                <a:gd name="connsiteX7" fmla="*/ 646771 w 3166946"/>
                <a:gd name="connsiteY7" fmla="*/ 3102110 h 3115538"/>
                <a:gd name="connsiteX8" fmla="*/ 700296 w 3166946"/>
                <a:gd name="connsiteY8" fmla="*/ 3079807 h 3115538"/>
                <a:gd name="connsiteX9" fmla="*/ 767204 w 3166946"/>
                <a:gd name="connsiteY9" fmla="*/ 3017360 h 3115538"/>
                <a:gd name="connsiteX10" fmla="*/ 793967 w 3166946"/>
                <a:gd name="connsiteY10" fmla="*/ 2928151 h 3115538"/>
                <a:gd name="connsiteX11" fmla="*/ 802888 w 3166946"/>
                <a:gd name="connsiteY11" fmla="*/ 2870164 h 3115538"/>
                <a:gd name="connsiteX12" fmla="*/ 807348 w 3166946"/>
                <a:gd name="connsiteY12" fmla="*/ 2821099 h 3115538"/>
                <a:gd name="connsiteX13" fmla="*/ 820730 w 3166946"/>
                <a:gd name="connsiteY13" fmla="*/ 2754192 h 3115538"/>
                <a:gd name="connsiteX14" fmla="*/ 838572 w 3166946"/>
                <a:gd name="connsiteY14" fmla="*/ 2638219 h 3115538"/>
                <a:gd name="connsiteX15" fmla="*/ 847493 w 3166946"/>
                <a:gd name="connsiteY15" fmla="*/ 2540088 h 3115538"/>
                <a:gd name="connsiteX16" fmla="*/ 856414 w 3166946"/>
                <a:gd name="connsiteY16" fmla="*/ 2491023 h 3115538"/>
                <a:gd name="connsiteX17" fmla="*/ 869795 w 3166946"/>
                <a:gd name="connsiteY17" fmla="*/ 2392892 h 3115538"/>
                <a:gd name="connsiteX18" fmla="*/ 874256 w 3166946"/>
                <a:gd name="connsiteY18" fmla="*/ 1995909 h 3115538"/>
                <a:gd name="connsiteX19" fmla="*/ 887637 w 3166946"/>
                <a:gd name="connsiteY19" fmla="*/ 1924541 h 3115538"/>
                <a:gd name="connsiteX20" fmla="*/ 896558 w 3166946"/>
                <a:gd name="connsiteY20" fmla="*/ 1857634 h 3115538"/>
                <a:gd name="connsiteX21" fmla="*/ 914400 w 3166946"/>
                <a:gd name="connsiteY21" fmla="*/ 1728279 h 3115538"/>
                <a:gd name="connsiteX22" fmla="*/ 945623 w 3166946"/>
                <a:gd name="connsiteY22" fmla="*/ 1634609 h 3115538"/>
                <a:gd name="connsiteX23" fmla="*/ 959005 w 3166946"/>
                <a:gd name="connsiteY23" fmla="*/ 1576623 h 3115538"/>
                <a:gd name="connsiteX24" fmla="*/ 994689 w 3166946"/>
                <a:gd name="connsiteY24" fmla="*/ 1460650 h 3115538"/>
                <a:gd name="connsiteX25" fmla="*/ 1016991 w 3166946"/>
                <a:gd name="connsiteY25" fmla="*/ 1366980 h 3115538"/>
                <a:gd name="connsiteX26" fmla="*/ 1101740 w 3166946"/>
                <a:gd name="connsiteY26" fmla="*/ 1184100 h 3115538"/>
                <a:gd name="connsiteX27" fmla="*/ 1119582 w 3166946"/>
                <a:gd name="connsiteY27" fmla="*/ 1139495 h 3115538"/>
                <a:gd name="connsiteX28" fmla="*/ 1141885 w 3166946"/>
                <a:gd name="connsiteY28" fmla="*/ 1094890 h 3115538"/>
                <a:gd name="connsiteX29" fmla="*/ 1182029 w 3166946"/>
                <a:gd name="connsiteY29" fmla="*/ 996759 h 3115538"/>
                <a:gd name="connsiteX30" fmla="*/ 1195411 w 3166946"/>
                <a:gd name="connsiteY30" fmla="*/ 956615 h 3115538"/>
                <a:gd name="connsiteX31" fmla="*/ 1208792 w 3166946"/>
                <a:gd name="connsiteY31" fmla="*/ 938773 h 3115538"/>
                <a:gd name="connsiteX32" fmla="*/ 1248936 w 3166946"/>
                <a:gd name="connsiteY32" fmla="*/ 840642 h 3115538"/>
                <a:gd name="connsiteX33" fmla="*/ 1257857 w 3166946"/>
                <a:gd name="connsiteY33" fmla="*/ 804958 h 3115538"/>
                <a:gd name="connsiteX34" fmla="*/ 1271239 w 3166946"/>
                <a:gd name="connsiteY34" fmla="*/ 778195 h 3115538"/>
                <a:gd name="connsiteX35" fmla="*/ 1298002 w 3166946"/>
                <a:gd name="connsiteY35" fmla="*/ 688986 h 3115538"/>
                <a:gd name="connsiteX36" fmla="*/ 1306923 w 3166946"/>
                <a:gd name="connsiteY36" fmla="*/ 671144 h 3115538"/>
                <a:gd name="connsiteX37" fmla="*/ 1315844 w 3166946"/>
                <a:gd name="connsiteY37" fmla="*/ 644381 h 3115538"/>
                <a:gd name="connsiteX38" fmla="*/ 1315844 w 3166946"/>
                <a:gd name="connsiteY38" fmla="*/ 425817 h 3115538"/>
                <a:gd name="connsiteX39" fmla="*/ 1298002 w 3166946"/>
                <a:gd name="connsiteY39" fmla="*/ 381212 h 3115538"/>
                <a:gd name="connsiteX40" fmla="*/ 1289081 w 3166946"/>
                <a:gd name="connsiteY40" fmla="*/ 354449 h 3115538"/>
                <a:gd name="connsiteX41" fmla="*/ 1271239 w 3166946"/>
                <a:gd name="connsiteY41" fmla="*/ 300923 h 3115538"/>
                <a:gd name="connsiteX42" fmla="*/ 1257857 w 3166946"/>
                <a:gd name="connsiteY42" fmla="*/ 260779 h 3115538"/>
                <a:gd name="connsiteX43" fmla="*/ 1244476 w 3166946"/>
                <a:gd name="connsiteY43" fmla="*/ 193872 h 3115538"/>
                <a:gd name="connsiteX44" fmla="*/ 1217713 w 3166946"/>
                <a:gd name="connsiteY44" fmla="*/ 131425 h 3115538"/>
                <a:gd name="connsiteX45" fmla="*/ 1204332 w 3166946"/>
                <a:gd name="connsiteY45" fmla="*/ 64517 h 3115538"/>
                <a:gd name="connsiteX46" fmla="*/ 1213253 w 3166946"/>
                <a:gd name="connsiteY46" fmla="*/ 2071 h 3115538"/>
                <a:gd name="connsiteX47" fmla="*/ 1244476 w 3166946"/>
                <a:gd name="connsiteY47" fmla="*/ 19913 h 3115538"/>
                <a:gd name="connsiteX48" fmla="*/ 1271239 w 3166946"/>
                <a:gd name="connsiteY48" fmla="*/ 68978 h 3115538"/>
                <a:gd name="connsiteX49" fmla="*/ 1289081 w 3166946"/>
                <a:gd name="connsiteY49" fmla="*/ 104662 h 3115538"/>
                <a:gd name="connsiteX50" fmla="*/ 1311383 w 3166946"/>
                <a:gd name="connsiteY50" fmla="*/ 153727 h 3115538"/>
                <a:gd name="connsiteX51" fmla="*/ 1338146 w 3166946"/>
                <a:gd name="connsiteY51" fmla="*/ 207253 h 3115538"/>
                <a:gd name="connsiteX52" fmla="*/ 1360449 w 3166946"/>
                <a:gd name="connsiteY52" fmla="*/ 287542 h 3115538"/>
                <a:gd name="connsiteX53" fmla="*/ 1360449 w 3166946"/>
                <a:gd name="connsiteY53" fmla="*/ 287542 h 3115538"/>
                <a:gd name="connsiteX54" fmla="*/ 1387212 w 3166946"/>
                <a:gd name="connsiteY54" fmla="*/ 394594 h 3115538"/>
                <a:gd name="connsiteX55" fmla="*/ 1400593 w 3166946"/>
                <a:gd name="connsiteY55" fmla="*/ 452580 h 3115538"/>
                <a:gd name="connsiteX56" fmla="*/ 1396133 w 3166946"/>
                <a:gd name="connsiteY56" fmla="*/ 1099351 h 3115538"/>
                <a:gd name="connsiteX57" fmla="*/ 1391672 w 3166946"/>
                <a:gd name="connsiteY57" fmla="*/ 1135035 h 3115538"/>
                <a:gd name="connsiteX58" fmla="*/ 1378291 w 3166946"/>
                <a:gd name="connsiteY58" fmla="*/ 1197481 h 3115538"/>
                <a:gd name="connsiteX59" fmla="*/ 1364909 w 3166946"/>
                <a:gd name="connsiteY59" fmla="*/ 1295612 h 3115538"/>
                <a:gd name="connsiteX60" fmla="*/ 1347067 w 3166946"/>
                <a:gd name="connsiteY60" fmla="*/ 1344677 h 3115538"/>
                <a:gd name="connsiteX61" fmla="*/ 1329225 w 3166946"/>
                <a:gd name="connsiteY61" fmla="*/ 1402664 h 3115538"/>
                <a:gd name="connsiteX62" fmla="*/ 1311383 w 3166946"/>
                <a:gd name="connsiteY62" fmla="*/ 1465111 h 3115538"/>
                <a:gd name="connsiteX63" fmla="*/ 1298002 w 3166946"/>
                <a:gd name="connsiteY63" fmla="*/ 1532018 h 3115538"/>
                <a:gd name="connsiteX64" fmla="*/ 1275699 w 3166946"/>
                <a:gd name="connsiteY64" fmla="*/ 1607846 h 3115538"/>
                <a:gd name="connsiteX65" fmla="*/ 1257857 w 3166946"/>
                <a:gd name="connsiteY65" fmla="*/ 1692595 h 3115538"/>
                <a:gd name="connsiteX66" fmla="*/ 1248936 w 3166946"/>
                <a:gd name="connsiteY66" fmla="*/ 2116342 h 3115538"/>
                <a:gd name="connsiteX67" fmla="*/ 1248936 w 3166946"/>
                <a:gd name="connsiteY67" fmla="*/ 2227854 h 3115538"/>
                <a:gd name="connsiteX68" fmla="*/ 1271239 w 3166946"/>
                <a:gd name="connsiteY68" fmla="*/ 2285840 h 3115538"/>
                <a:gd name="connsiteX69" fmla="*/ 1298002 w 3166946"/>
                <a:gd name="connsiteY69" fmla="*/ 2334906 h 3115538"/>
                <a:gd name="connsiteX70" fmla="*/ 1329225 w 3166946"/>
                <a:gd name="connsiteY70" fmla="*/ 2379511 h 3115538"/>
                <a:gd name="connsiteX71" fmla="*/ 1360449 w 3166946"/>
                <a:gd name="connsiteY71" fmla="*/ 2424115 h 3115538"/>
                <a:gd name="connsiteX72" fmla="*/ 1391672 w 3166946"/>
                <a:gd name="connsiteY72" fmla="*/ 2455339 h 3115538"/>
                <a:gd name="connsiteX73" fmla="*/ 1422896 w 3166946"/>
                <a:gd name="connsiteY73" fmla="*/ 2495483 h 3115538"/>
                <a:gd name="connsiteX74" fmla="*/ 1463040 w 3166946"/>
                <a:gd name="connsiteY74" fmla="*/ 2531167 h 3115538"/>
                <a:gd name="connsiteX75" fmla="*/ 1494263 w 3166946"/>
                <a:gd name="connsiteY75" fmla="*/ 2562391 h 3115538"/>
                <a:gd name="connsiteX76" fmla="*/ 1543329 w 3166946"/>
                <a:gd name="connsiteY76" fmla="*/ 2620377 h 3115538"/>
                <a:gd name="connsiteX77" fmla="*/ 1579013 w 3166946"/>
                <a:gd name="connsiteY77" fmla="*/ 2651600 h 3115538"/>
                <a:gd name="connsiteX78" fmla="*/ 1619157 w 3166946"/>
                <a:gd name="connsiteY78" fmla="*/ 2687284 h 3115538"/>
                <a:gd name="connsiteX79" fmla="*/ 1703906 w 3166946"/>
                <a:gd name="connsiteY79" fmla="*/ 2736350 h 3115538"/>
                <a:gd name="connsiteX80" fmla="*/ 1752972 w 3166946"/>
                <a:gd name="connsiteY80" fmla="*/ 2763113 h 3115538"/>
                <a:gd name="connsiteX81" fmla="*/ 1779735 w 3166946"/>
                <a:gd name="connsiteY81" fmla="*/ 2767573 h 3115538"/>
                <a:gd name="connsiteX82" fmla="*/ 1846642 w 3166946"/>
                <a:gd name="connsiteY82" fmla="*/ 2789875 h 3115538"/>
                <a:gd name="connsiteX83" fmla="*/ 1868944 w 3166946"/>
                <a:gd name="connsiteY83" fmla="*/ 2803257 h 3115538"/>
                <a:gd name="connsiteX84" fmla="*/ 1918010 w 3166946"/>
                <a:gd name="connsiteY84" fmla="*/ 2830020 h 3115538"/>
                <a:gd name="connsiteX85" fmla="*/ 1931391 w 3166946"/>
                <a:gd name="connsiteY85" fmla="*/ 2838941 h 3115538"/>
                <a:gd name="connsiteX86" fmla="*/ 1971536 w 3166946"/>
                <a:gd name="connsiteY86" fmla="*/ 2852322 h 3115538"/>
                <a:gd name="connsiteX87" fmla="*/ 2016140 w 3166946"/>
                <a:gd name="connsiteY87" fmla="*/ 2874625 h 3115538"/>
                <a:gd name="connsiteX88" fmla="*/ 2074127 w 3166946"/>
                <a:gd name="connsiteY88" fmla="*/ 2901388 h 3115538"/>
                <a:gd name="connsiteX89" fmla="*/ 2123192 w 3166946"/>
                <a:gd name="connsiteY89" fmla="*/ 2923690 h 3115538"/>
                <a:gd name="connsiteX90" fmla="*/ 2190099 w 3166946"/>
                <a:gd name="connsiteY90" fmla="*/ 2950453 h 3115538"/>
                <a:gd name="connsiteX91" fmla="*/ 2230244 w 3166946"/>
                <a:gd name="connsiteY91" fmla="*/ 2968295 h 3115538"/>
                <a:gd name="connsiteX92" fmla="*/ 2310533 w 3166946"/>
                <a:gd name="connsiteY92" fmla="*/ 2995058 h 3115538"/>
                <a:gd name="connsiteX93" fmla="*/ 2341756 w 3166946"/>
                <a:gd name="connsiteY93" fmla="*/ 2999518 h 3115538"/>
                <a:gd name="connsiteX94" fmla="*/ 2399742 w 3166946"/>
                <a:gd name="connsiteY94" fmla="*/ 3012900 h 3115538"/>
                <a:gd name="connsiteX95" fmla="*/ 2493413 w 3166946"/>
                <a:gd name="connsiteY95" fmla="*/ 3026281 h 3115538"/>
                <a:gd name="connsiteX96" fmla="*/ 2591543 w 3166946"/>
                <a:gd name="connsiteY96" fmla="*/ 3044123 h 3115538"/>
                <a:gd name="connsiteX97" fmla="*/ 2649530 w 3166946"/>
                <a:gd name="connsiteY97" fmla="*/ 3053044 h 3115538"/>
                <a:gd name="connsiteX98" fmla="*/ 2716437 w 3166946"/>
                <a:gd name="connsiteY98" fmla="*/ 3075347 h 3115538"/>
                <a:gd name="connsiteX99" fmla="*/ 2805647 w 3166946"/>
                <a:gd name="connsiteY99" fmla="*/ 3088728 h 3115538"/>
                <a:gd name="connsiteX100" fmla="*/ 2917159 w 3166946"/>
                <a:gd name="connsiteY100" fmla="*/ 3102110 h 3115538"/>
                <a:gd name="connsiteX101" fmla="*/ 3166946 w 3166946"/>
                <a:gd name="connsiteY101" fmla="*/ 3106570 h 3115538"/>
                <a:gd name="connsiteX0" fmla="*/ 0 w 3166946"/>
                <a:gd name="connsiteY0" fmla="*/ 3115491 h 3115538"/>
                <a:gd name="connsiteX1" fmla="*/ 147196 w 3166946"/>
                <a:gd name="connsiteY1" fmla="*/ 3106570 h 3115538"/>
                <a:gd name="connsiteX2" fmla="*/ 249787 w 3166946"/>
                <a:gd name="connsiteY2" fmla="*/ 3106570 h 3115538"/>
                <a:gd name="connsiteX3" fmla="*/ 343457 w 3166946"/>
                <a:gd name="connsiteY3" fmla="*/ 3097649 h 3115538"/>
                <a:gd name="connsiteX4" fmla="*/ 428207 w 3166946"/>
                <a:gd name="connsiteY4" fmla="*/ 3102110 h 3115538"/>
                <a:gd name="connsiteX5" fmla="*/ 535259 w 3166946"/>
                <a:gd name="connsiteY5" fmla="*/ 3097649 h 3115538"/>
                <a:gd name="connsiteX6" fmla="*/ 593245 w 3166946"/>
                <a:gd name="connsiteY6" fmla="*/ 3115491 h 3115538"/>
                <a:gd name="connsiteX7" fmla="*/ 646771 w 3166946"/>
                <a:gd name="connsiteY7" fmla="*/ 3102110 h 3115538"/>
                <a:gd name="connsiteX8" fmla="*/ 700296 w 3166946"/>
                <a:gd name="connsiteY8" fmla="*/ 3079807 h 3115538"/>
                <a:gd name="connsiteX9" fmla="*/ 767204 w 3166946"/>
                <a:gd name="connsiteY9" fmla="*/ 3017360 h 3115538"/>
                <a:gd name="connsiteX10" fmla="*/ 793967 w 3166946"/>
                <a:gd name="connsiteY10" fmla="*/ 2928151 h 3115538"/>
                <a:gd name="connsiteX11" fmla="*/ 802888 w 3166946"/>
                <a:gd name="connsiteY11" fmla="*/ 2870164 h 3115538"/>
                <a:gd name="connsiteX12" fmla="*/ 807348 w 3166946"/>
                <a:gd name="connsiteY12" fmla="*/ 2821099 h 3115538"/>
                <a:gd name="connsiteX13" fmla="*/ 820730 w 3166946"/>
                <a:gd name="connsiteY13" fmla="*/ 2754192 h 3115538"/>
                <a:gd name="connsiteX14" fmla="*/ 838572 w 3166946"/>
                <a:gd name="connsiteY14" fmla="*/ 2638219 h 3115538"/>
                <a:gd name="connsiteX15" fmla="*/ 847493 w 3166946"/>
                <a:gd name="connsiteY15" fmla="*/ 2540088 h 3115538"/>
                <a:gd name="connsiteX16" fmla="*/ 856414 w 3166946"/>
                <a:gd name="connsiteY16" fmla="*/ 2491023 h 3115538"/>
                <a:gd name="connsiteX17" fmla="*/ 869795 w 3166946"/>
                <a:gd name="connsiteY17" fmla="*/ 2392892 h 3115538"/>
                <a:gd name="connsiteX18" fmla="*/ 874256 w 3166946"/>
                <a:gd name="connsiteY18" fmla="*/ 1995909 h 3115538"/>
                <a:gd name="connsiteX19" fmla="*/ 887637 w 3166946"/>
                <a:gd name="connsiteY19" fmla="*/ 1924541 h 3115538"/>
                <a:gd name="connsiteX20" fmla="*/ 896558 w 3166946"/>
                <a:gd name="connsiteY20" fmla="*/ 1857634 h 3115538"/>
                <a:gd name="connsiteX21" fmla="*/ 914400 w 3166946"/>
                <a:gd name="connsiteY21" fmla="*/ 1728279 h 3115538"/>
                <a:gd name="connsiteX22" fmla="*/ 945623 w 3166946"/>
                <a:gd name="connsiteY22" fmla="*/ 1634609 h 3115538"/>
                <a:gd name="connsiteX23" fmla="*/ 959005 w 3166946"/>
                <a:gd name="connsiteY23" fmla="*/ 1576623 h 3115538"/>
                <a:gd name="connsiteX24" fmla="*/ 994689 w 3166946"/>
                <a:gd name="connsiteY24" fmla="*/ 1460650 h 3115538"/>
                <a:gd name="connsiteX25" fmla="*/ 1016991 w 3166946"/>
                <a:gd name="connsiteY25" fmla="*/ 1366980 h 3115538"/>
                <a:gd name="connsiteX26" fmla="*/ 1101740 w 3166946"/>
                <a:gd name="connsiteY26" fmla="*/ 1184100 h 3115538"/>
                <a:gd name="connsiteX27" fmla="*/ 1119582 w 3166946"/>
                <a:gd name="connsiteY27" fmla="*/ 1139495 h 3115538"/>
                <a:gd name="connsiteX28" fmla="*/ 1141885 w 3166946"/>
                <a:gd name="connsiteY28" fmla="*/ 1094890 h 3115538"/>
                <a:gd name="connsiteX29" fmla="*/ 1182029 w 3166946"/>
                <a:gd name="connsiteY29" fmla="*/ 996759 h 3115538"/>
                <a:gd name="connsiteX30" fmla="*/ 1195411 w 3166946"/>
                <a:gd name="connsiteY30" fmla="*/ 956615 h 3115538"/>
                <a:gd name="connsiteX31" fmla="*/ 1208792 w 3166946"/>
                <a:gd name="connsiteY31" fmla="*/ 938773 h 3115538"/>
                <a:gd name="connsiteX32" fmla="*/ 1248936 w 3166946"/>
                <a:gd name="connsiteY32" fmla="*/ 840642 h 3115538"/>
                <a:gd name="connsiteX33" fmla="*/ 1257857 w 3166946"/>
                <a:gd name="connsiteY33" fmla="*/ 804958 h 3115538"/>
                <a:gd name="connsiteX34" fmla="*/ 1271239 w 3166946"/>
                <a:gd name="connsiteY34" fmla="*/ 778195 h 3115538"/>
                <a:gd name="connsiteX35" fmla="*/ 1298002 w 3166946"/>
                <a:gd name="connsiteY35" fmla="*/ 688986 h 3115538"/>
                <a:gd name="connsiteX36" fmla="*/ 1306923 w 3166946"/>
                <a:gd name="connsiteY36" fmla="*/ 671144 h 3115538"/>
                <a:gd name="connsiteX37" fmla="*/ 1315844 w 3166946"/>
                <a:gd name="connsiteY37" fmla="*/ 644381 h 3115538"/>
                <a:gd name="connsiteX38" fmla="*/ 1315844 w 3166946"/>
                <a:gd name="connsiteY38" fmla="*/ 425817 h 3115538"/>
                <a:gd name="connsiteX39" fmla="*/ 1298002 w 3166946"/>
                <a:gd name="connsiteY39" fmla="*/ 381212 h 3115538"/>
                <a:gd name="connsiteX40" fmla="*/ 1289081 w 3166946"/>
                <a:gd name="connsiteY40" fmla="*/ 354449 h 3115538"/>
                <a:gd name="connsiteX41" fmla="*/ 1271239 w 3166946"/>
                <a:gd name="connsiteY41" fmla="*/ 300923 h 3115538"/>
                <a:gd name="connsiteX42" fmla="*/ 1257857 w 3166946"/>
                <a:gd name="connsiteY42" fmla="*/ 260779 h 3115538"/>
                <a:gd name="connsiteX43" fmla="*/ 1244476 w 3166946"/>
                <a:gd name="connsiteY43" fmla="*/ 193872 h 3115538"/>
                <a:gd name="connsiteX44" fmla="*/ 1217713 w 3166946"/>
                <a:gd name="connsiteY44" fmla="*/ 131425 h 3115538"/>
                <a:gd name="connsiteX45" fmla="*/ 1204332 w 3166946"/>
                <a:gd name="connsiteY45" fmla="*/ 64517 h 3115538"/>
                <a:gd name="connsiteX46" fmla="*/ 1213253 w 3166946"/>
                <a:gd name="connsiteY46" fmla="*/ 2071 h 3115538"/>
                <a:gd name="connsiteX47" fmla="*/ 1244476 w 3166946"/>
                <a:gd name="connsiteY47" fmla="*/ 19913 h 3115538"/>
                <a:gd name="connsiteX48" fmla="*/ 1271239 w 3166946"/>
                <a:gd name="connsiteY48" fmla="*/ 68978 h 3115538"/>
                <a:gd name="connsiteX49" fmla="*/ 1289081 w 3166946"/>
                <a:gd name="connsiteY49" fmla="*/ 104662 h 3115538"/>
                <a:gd name="connsiteX50" fmla="*/ 1311383 w 3166946"/>
                <a:gd name="connsiteY50" fmla="*/ 153727 h 3115538"/>
                <a:gd name="connsiteX51" fmla="*/ 1338146 w 3166946"/>
                <a:gd name="connsiteY51" fmla="*/ 207253 h 3115538"/>
                <a:gd name="connsiteX52" fmla="*/ 1360449 w 3166946"/>
                <a:gd name="connsiteY52" fmla="*/ 287542 h 3115538"/>
                <a:gd name="connsiteX53" fmla="*/ 1360449 w 3166946"/>
                <a:gd name="connsiteY53" fmla="*/ 287542 h 3115538"/>
                <a:gd name="connsiteX54" fmla="*/ 1387212 w 3166946"/>
                <a:gd name="connsiteY54" fmla="*/ 394594 h 3115538"/>
                <a:gd name="connsiteX55" fmla="*/ 1400593 w 3166946"/>
                <a:gd name="connsiteY55" fmla="*/ 452580 h 3115538"/>
                <a:gd name="connsiteX56" fmla="*/ 1396133 w 3166946"/>
                <a:gd name="connsiteY56" fmla="*/ 1099351 h 3115538"/>
                <a:gd name="connsiteX57" fmla="*/ 1391672 w 3166946"/>
                <a:gd name="connsiteY57" fmla="*/ 1135035 h 3115538"/>
                <a:gd name="connsiteX58" fmla="*/ 1378291 w 3166946"/>
                <a:gd name="connsiteY58" fmla="*/ 1197481 h 3115538"/>
                <a:gd name="connsiteX59" fmla="*/ 1364909 w 3166946"/>
                <a:gd name="connsiteY59" fmla="*/ 1295612 h 3115538"/>
                <a:gd name="connsiteX60" fmla="*/ 1347067 w 3166946"/>
                <a:gd name="connsiteY60" fmla="*/ 1344677 h 3115538"/>
                <a:gd name="connsiteX61" fmla="*/ 1329225 w 3166946"/>
                <a:gd name="connsiteY61" fmla="*/ 1402664 h 3115538"/>
                <a:gd name="connsiteX62" fmla="*/ 1311383 w 3166946"/>
                <a:gd name="connsiteY62" fmla="*/ 1465111 h 3115538"/>
                <a:gd name="connsiteX63" fmla="*/ 1298002 w 3166946"/>
                <a:gd name="connsiteY63" fmla="*/ 1532018 h 3115538"/>
                <a:gd name="connsiteX64" fmla="*/ 1275699 w 3166946"/>
                <a:gd name="connsiteY64" fmla="*/ 1607846 h 3115538"/>
                <a:gd name="connsiteX65" fmla="*/ 1257857 w 3166946"/>
                <a:gd name="connsiteY65" fmla="*/ 1692595 h 3115538"/>
                <a:gd name="connsiteX66" fmla="*/ 1248936 w 3166946"/>
                <a:gd name="connsiteY66" fmla="*/ 2116342 h 3115538"/>
                <a:gd name="connsiteX67" fmla="*/ 1248936 w 3166946"/>
                <a:gd name="connsiteY67" fmla="*/ 2227854 h 3115538"/>
                <a:gd name="connsiteX68" fmla="*/ 1271239 w 3166946"/>
                <a:gd name="connsiteY68" fmla="*/ 2285840 h 3115538"/>
                <a:gd name="connsiteX69" fmla="*/ 1298002 w 3166946"/>
                <a:gd name="connsiteY69" fmla="*/ 2334906 h 3115538"/>
                <a:gd name="connsiteX70" fmla="*/ 1329225 w 3166946"/>
                <a:gd name="connsiteY70" fmla="*/ 2379511 h 3115538"/>
                <a:gd name="connsiteX71" fmla="*/ 1360449 w 3166946"/>
                <a:gd name="connsiteY71" fmla="*/ 2424115 h 3115538"/>
                <a:gd name="connsiteX72" fmla="*/ 1391672 w 3166946"/>
                <a:gd name="connsiteY72" fmla="*/ 2455339 h 3115538"/>
                <a:gd name="connsiteX73" fmla="*/ 1422896 w 3166946"/>
                <a:gd name="connsiteY73" fmla="*/ 2495483 h 3115538"/>
                <a:gd name="connsiteX74" fmla="*/ 1463040 w 3166946"/>
                <a:gd name="connsiteY74" fmla="*/ 2531167 h 3115538"/>
                <a:gd name="connsiteX75" fmla="*/ 1494263 w 3166946"/>
                <a:gd name="connsiteY75" fmla="*/ 2562391 h 3115538"/>
                <a:gd name="connsiteX76" fmla="*/ 1543329 w 3166946"/>
                <a:gd name="connsiteY76" fmla="*/ 2620377 h 3115538"/>
                <a:gd name="connsiteX77" fmla="*/ 1579013 w 3166946"/>
                <a:gd name="connsiteY77" fmla="*/ 2651600 h 3115538"/>
                <a:gd name="connsiteX78" fmla="*/ 1619157 w 3166946"/>
                <a:gd name="connsiteY78" fmla="*/ 2687284 h 3115538"/>
                <a:gd name="connsiteX79" fmla="*/ 1703906 w 3166946"/>
                <a:gd name="connsiteY79" fmla="*/ 2736350 h 3115538"/>
                <a:gd name="connsiteX80" fmla="*/ 1752972 w 3166946"/>
                <a:gd name="connsiteY80" fmla="*/ 2763113 h 3115538"/>
                <a:gd name="connsiteX81" fmla="*/ 1779735 w 3166946"/>
                <a:gd name="connsiteY81" fmla="*/ 2767573 h 3115538"/>
                <a:gd name="connsiteX82" fmla="*/ 1846642 w 3166946"/>
                <a:gd name="connsiteY82" fmla="*/ 2789875 h 3115538"/>
                <a:gd name="connsiteX83" fmla="*/ 1868944 w 3166946"/>
                <a:gd name="connsiteY83" fmla="*/ 2803257 h 3115538"/>
                <a:gd name="connsiteX84" fmla="*/ 1918010 w 3166946"/>
                <a:gd name="connsiteY84" fmla="*/ 2830020 h 3115538"/>
                <a:gd name="connsiteX85" fmla="*/ 1971536 w 3166946"/>
                <a:gd name="connsiteY85" fmla="*/ 2852322 h 3115538"/>
                <a:gd name="connsiteX86" fmla="*/ 2016140 w 3166946"/>
                <a:gd name="connsiteY86" fmla="*/ 2874625 h 3115538"/>
                <a:gd name="connsiteX87" fmla="*/ 2074127 w 3166946"/>
                <a:gd name="connsiteY87" fmla="*/ 2901388 h 3115538"/>
                <a:gd name="connsiteX88" fmla="*/ 2123192 w 3166946"/>
                <a:gd name="connsiteY88" fmla="*/ 2923690 h 3115538"/>
                <a:gd name="connsiteX89" fmla="*/ 2190099 w 3166946"/>
                <a:gd name="connsiteY89" fmla="*/ 2950453 h 3115538"/>
                <a:gd name="connsiteX90" fmla="*/ 2230244 w 3166946"/>
                <a:gd name="connsiteY90" fmla="*/ 2968295 h 3115538"/>
                <a:gd name="connsiteX91" fmla="*/ 2310533 w 3166946"/>
                <a:gd name="connsiteY91" fmla="*/ 2995058 h 3115538"/>
                <a:gd name="connsiteX92" fmla="*/ 2341756 w 3166946"/>
                <a:gd name="connsiteY92" fmla="*/ 2999518 h 3115538"/>
                <a:gd name="connsiteX93" fmla="*/ 2399742 w 3166946"/>
                <a:gd name="connsiteY93" fmla="*/ 3012900 h 3115538"/>
                <a:gd name="connsiteX94" fmla="*/ 2493413 w 3166946"/>
                <a:gd name="connsiteY94" fmla="*/ 3026281 h 3115538"/>
                <a:gd name="connsiteX95" fmla="*/ 2591543 w 3166946"/>
                <a:gd name="connsiteY95" fmla="*/ 3044123 h 3115538"/>
                <a:gd name="connsiteX96" fmla="*/ 2649530 w 3166946"/>
                <a:gd name="connsiteY96" fmla="*/ 3053044 h 3115538"/>
                <a:gd name="connsiteX97" fmla="*/ 2716437 w 3166946"/>
                <a:gd name="connsiteY97" fmla="*/ 3075347 h 3115538"/>
                <a:gd name="connsiteX98" fmla="*/ 2805647 w 3166946"/>
                <a:gd name="connsiteY98" fmla="*/ 3088728 h 3115538"/>
                <a:gd name="connsiteX99" fmla="*/ 2917159 w 3166946"/>
                <a:gd name="connsiteY99" fmla="*/ 3102110 h 3115538"/>
                <a:gd name="connsiteX100" fmla="*/ 3166946 w 3166946"/>
                <a:gd name="connsiteY100" fmla="*/ 3106570 h 3115538"/>
                <a:gd name="connsiteX0" fmla="*/ 0 w 3166946"/>
                <a:gd name="connsiteY0" fmla="*/ 3115491 h 3115538"/>
                <a:gd name="connsiteX1" fmla="*/ 147196 w 3166946"/>
                <a:gd name="connsiteY1" fmla="*/ 3106570 h 3115538"/>
                <a:gd name="connsiteX2" fmla="*/ 249787 w 3166946"/>
                <a:gd name="connsiteY2" fmla="*/ 3106570 h 3115538"/>
                <a:gd name="connsiteX3" fmla="*/ 343457 w 3166946"/>
                <a:gd name="connsiteY3" fmla="*/ 3097649 h 3115538"/>
                <a:gd name="connsiteX4" fmla="*/ 428207 w 3166946"/>
                <a:gd name="connsiteY4" fmla="*/ 3102110 h 3115538"/>
                <a:gd name="connsiteX5" fmla="*/ 535259 w 3166946"/>
                <a:gd name="connsiteY5" fmla="*/ 3097649 h 3115538"/>
                <a:gd name="connsiteX6" fmla="*/ 593245 w 3166946"/>
                <a:gd name="connsiteY6" fmla="*/ 3115491 h 3115538"/>
                <a:gd name="connsiteX7" fmla="*/ 646771 w 3166946"/>
                <a:gd name="connsiteY7" fmla="*/ 3102110 h 3115538"/>
                <a:gd name="connsiteX8" fmla="*/ 700296 w 3166946"/>
                <a:gd name="connsiteY8" fmla="*/ 3079807 h 3115538"/>
                <a:gd name="connsiteX9" fmla="*/ 767204 w 3166946"/>
                <a:gd name="connsiteY9" fmla="*/ 3017360 h 3115538"/>
                <a:gd name="connsiteX10" fmla="*/ 793967 w 3166946"/>
                <a:gd name="connsiteY10" fmla="*/ 2928151 h 3115538"/>
                <a:gd name="connsiteX11" fmla="*/ 802888 w 3166946"/>
                <a:gd name="connsiteY11" fmla="*/ 2870164 h 3115538"/>
                <a:gd name="connsiteX12" fmla="*/ 807348 w 3166946"/>
                <a:gd name="connsiteY12" fmla="*/ 2821099 h 3115538"/>
                <a:gd name="connsiteX13" fmla="*/ 820730 w 3166946"/>
                <a:gd name="connsiteY13" fmla="*/ 2754192 h 3115538"/>
                <a:gd name="connsiteX14" fmla="*/ 838572 w 3166946"/>
                <a:gd name="connsiteY14" fmla="*/ 2638219 h 3115538"/>
                <a:gd name="connsiteX15" fmla="*/ 847493 w 3166946"/>
                <a:gd name="connsiteY15" fmla="*/ 2540088 h 3115538"/>
                <a:gd name="connsiteX16" fmla="*/ 856414 w 3166946"/>
                <a:gd name="connsiteY16" fmla="*/ 2491023 h 3115538"/>
                <a:gd name="connsiteX17" fmla="*/ 869795 w 3166946"/>
                <a:gd name="connsiteY17" fmla="*/ 2392892 h 3115538"/>
                <a:gd name="connsiteX18" fmla="*/ 874256 w 3166946"/>
                <a:gd name="connsiteY18" fmla="*/ 1995909 h 3115538"/>
                <a:gd name="connsiteX19" fmla="*/ 887637 w 3166946"/>
                <a:gd name="connsiteY19" fmla="*/ 1924541 h 3115538"/>
                <a:gd name="connsiteX20" fmla="*/ 896558 w 3166946"/>
                <a:gd name="connsiteY20" fmla="*/ 1857634 h 3115538"/>
                <a:gd name="connsiteX21" fmla="*/ 914400 w 3166946"/>
                <a:gd name="connsiteY21" fmla="*/ 1728279 h 3115538"/>
                <a:gd name="connsiteX22" fmla="*/ 945623 w 3166946"/>
                <a:gd name="connsiteY22" fmla="*/ 1634609 h 3115538"/>
                <a:gd name="connsiteX23" fmla="*/ 959005 w 3166946"/>
                <a:gd name="connsiteY23" fmla="*/ 1576623 h 3115538"/>
                <a:gd name="connsiteX24" fmla="*/ 994689 w 3166946"/>
                <a:gd name="connsiteY24" fmla="*/ 1460650 h 3115538"/>
                <a:gd name="connsiteX25" fmla="*/ 1016991 w 3166946"/>
                <a:gd name="connsiteY25" fmla="*/ 1366980 h 3115538"/>
                <a:gd name="connsiteX26" fmla="*/ 1101740 w 3166946"/>
                <a:gd name="connsiteY26" fmla="*/ 1184100 h 3115538"/>
                <a:gd name="connsiteX27" fmla="*/ 1119582 w 3166946"/>
                <a:gd name="connsiteY27" fmla="*/ 1139495 h 3115538"/>
                <a:gd name="connsiteX28" fmla="*/ 1141885 w 3166946"/>
                <a:gd name="connsiteY28" fmla="*/ 1094890 h 3115538"/>
                <a:gd name="connsiteX29" fmla="*/ 1182029 w 3166946"/>
                <a:gd name="connsiteY29" fmla="*/ 996759 h 3115538"/>
                <a:gd name="connsiteX30" fmla="*/ 1195411 w 3166946"/>
                <a:gd name="connsiteY30" fmla="*/ 956615 h 3115538"/>
                <a:gd name="connsiteX31" fmla="*/ 1208792 w 3166946"/>
                <a:gd name="connsiteY31" fmla="*/ 938773 h 3115538"/>
                <a:gd name="connsiteX32" fmla="*/ 1248936 w 3166946"/>
                <a:gd name="connsiteY32" fmla="*/ 840642 h 3115538"/>
                <a:gd name="connsiteX33" fmla="*/ 1257857 w 3166946"/>
                <a:gd name="connsiteY33" fmla="*/ 804958 h 3115538"/>
                <a:gd name="connsiteX34" fmla="*/ 1271239 w 3166946"/>
                <a:gd name="connsiteY34" fmla="*/ 778195 h 3115538"/>
                <a:gd name="connsiteX35" fmla="*/ 1298002 w 3166946"/>
                <a:gd name="connsiteY35" fmla="*/ 688986 h 3115538"/>
                <a:gd name="connsiteX36" fmla="*/ 1306923 w 3166946"/>
                <a:gd name="connsiteY36" fmla="*/ 671144 h 3115538"/>
                <a:gd name="connsiteX37" fmla="*/ 1315844 w 3166946"/>
                <a:gd name="connsiteY37" fmla="*/ 644381 h 3115538"/>
                <a:gd name="connsiteX38" fmla="*/ 1315844 w 3166946"/>
                <a:gd name="connsiteY38" fmla="*/ 425817 h 3115538"/>
                <a:gd name="connsiteX39" fmla="*/ 1298002 w 3166946"/>
                <a:gd name="connsiteY39" fmla="*/ 381212 h 3115538"/>
                <a:gd name="connsiteX40" fmla="*/ 1289081 w 3166946"/>
                <a:gd name="connsiteY40" fmla="*/ 354449 h 3115538"/>
                <a:gd name="connsiteX41" fmla="*/ 1271239 w 3166946"/>
                <a:gd name="connsiteY41" fmla="*/ 300923 h 3115538"/>
                <a:gd name="connsiteX42" fmla="*/ 1257857 w 3166946"/>
                <a:gd name="connsiteY42" fmla="*/ 260779 h 3115538"/>
                <a:gd name="connsiteX43" fmla="*/ 1244476 w 3166946"/>
                <a:gd name="connsiteY43" fmla="*/ 193872 h 3115538"/>
                <a:gd name="connsiteX44" fmla="*/ 1217713 w 3166946"/>
                <a:gd name="connsiteY44" fmla="*/ 131425 h 3115538"/>
                <a:gd name="connsiteX45" fmla="*/ 1204332 w 3166946"/>
                <a:gd name="connsiteY45" fmla="*/ 64517 h 3115538"/>
                <a:gd name="connsiteX46" fmla="*/ 1213253 w 3166946"/>
                <a:gd name="connsiteY46" fmla="*/ 2071 h 3115538"/>
                <a:gd name="connsiteX47" fmla="*/ 1244476 w 3166946"/>
                <a:gd name="connsiteY47" fmla="*/ 19913 h 3115538"/>
                <a:gd name="connsiteX48" fmla="*/ 1271239 w 3166946"/>
                <a:gd name="connsiteY48" fmla="*/ 68978 h 3115538"/>
                <a:gd name="connsiteX49" fmla="*/ 1289081 w 3166946"/>
                <a:gd name="connsiteY49" fmla="*/ 104662 h 3115538"/>
                <a:gd name="connsiteX50" fmla="*/ 1311383 w 3166946"/>
                <a:gd name="connsiteY50" fmla="*/ 153727 h 3115538"/>
                <a:gd name="connsiteX51" fmla="*/ 1338146 w 3166946"/>
                <a:gd name="connsiteY51" fmla="*/ 207253 h 3115538"/>
                <a:gd name="connsiteX52" fmla="*/ 1360449 w 3166946"/>
                <a:gd name="connsiteY52" fmla="*/ 287542 h 3115538"/>
                <a:gd name="connsiteX53" fmla="*/ 1360449 w 3166946"/>
                <a:gd name="connsiteY53" fmla="*/ 287542 h 3115538"/>
                <a:gd name="connsiteX54" fmla="*/ 1387212 w 3166946"/>
                <a:gd name="connsiteY54" fmla="*/ 394594 h 3115538"/>
                <a:gd name="connsiteX55" fmla="*/ 1400593 w 3166946"/>
                <a:gd name="connsiteY55" fmla="*/ 452580 h 3115538"/>
                <a:gd name="connsiteX56" fmla="*/ 1396133 w 3166946"/>
                <a:gd name="connsiteY56" fmla="*/ 1099351 h 3115538"/>
                <a:gd name="connsiteX57" fmla="*/ 1391672 w 3166946"/>
                <a:gd name="connsiteY57" fmla="*/ 1135035 h 3115538"/>
                <a:gd name="connsiteX58" fmla="*/ 1378291 w 3166946"/>
                <a:gd name="connsiteY58" fmla="*/ 1197481 h 3115538"/>
                <a:gd name="connsiteX59" fmla="*/ 1364909 w 3166946"/>
                <a:gd name="connsiteY59" fmla="*/ 1295612 h 3115538"/>
                <a:gd name="connsiteX60" fmla="*/ 1347067 w 3166946"/>
                <a:gd name="connsiteY60" fmla="*/ 1344677 h 3115538"/>
                <a:gd name="connsiteX61" fmla="*/ 1329225 w 3166946"/>
                <a:gd name="connsiteY61" fmla="*/ 1402664 h 3115538"/>
                <a:gd name="connsiteX62" fmla="*/ 1311383 w 3166946"/>
                <a:gd name="connsiteY62" fmla="*/ 1465111 h 3115538"/>
                <a:gd name="connsiteX63" fmla="*/ 1298002 w 3166946"/>
                <a:gd name="connsiteY63" fmla="*/ 1532018 h 3115538"/>
                <a:gd name="connsiteX64" fmla="*/ 1275699 w 3166946"/>
                <a:gd name="connsiteY64" fmla="*/ 1607846 h 3115538"/>
                <a:gd name="connsiteX65" fmla="*/ 1257857 w 3166946"/>
                <a:gd name="connsiteY65" fmla="*/ 1692595 h 3115538"/>
                <a:gd name="connsiteX66" fmla="*/ 1248936 w 3166946"/>
                <a:gd name="connsiteY66" fmla="*/ 2116342 h 3115538"/>
                <a:gd name="connsiteX67" fmla="*/ 1248936 w 3166946"/>
                <a:gd name="connsiteY67" fmla="*/ 2227854 h 3115538"/>
                <a:gd name="connsiteX68" fmla="*/ 1271239 w 3166946"/>
                <a:gd name="connsiteY68" fmla="*/ 2285840 h 3115538"/>
                <a:gd name="connsiteX69" fmla="*/ 1298002 w 3166946"/>
                <a:gd name="connsiteY69" fmla="*/ 2334906 h 3115538"/>
                <a:gd name="connsiteX70" fmla="*/ 1329225 w 3166946"/>
                <a:gd name="connsiteY70" fmla="*/ 2379511 h 3115538"/>
                <a:gd name="connsiteX71" fmla="*/ 1360449 w 3166946"/>
                <a:gd name="connsiteY71" fmla="*/ 2424115 h 3115538"/>
                <a:gd name="connsiteX72" fmla="*/ 1391672 w 3166946"/>
                <a:gd name="connsiteY72" fmla="*/ 2455339 h 3115538"/>
                <a:gd name="connsiteX73" fmla="*/ 1422896 w 3166946"/>
                <a:gd name="connsiteY73" fmla="*/ 2495483 h 3115538"/>
                <a:gd name="connsiteX74" fmla="*/ 1463040 w 3166946"/>
                <a:gd name="connsiteY74" fmla="*/ 2531167 h 3115538"/>
                <a:gd name="connsiteX75" fmla="*/ 1494263 w 3166946"/>
                <a:gd name="connsiteY75" fmla="*/ 2562391 h 3115538"/>
                <a:gd name="connsiteX76" fmla="*/ 1543329 w 3166946"/>
                <a:gd name="connsiteY76" fmla="*/ 2620377 h 3115538"/>
                <a:gd name="connsiteX77" fmla="*/ 1579013 w 3166946"/>
                <a:gd name="connsiteY77" fmla="*/ 2651600 h 3115538"/>
                <a:gd name="connsiteX78" fmla="*/ 1619157 w 3166946"/>
                <a:gd name="connsiteY78" fmla="*/ 2687284 h 3115538"/>
                <a:gd name="connsiteX79" fmla="*/ 1703906 w 3166946"/>
                <a:gd name="connsiteY79" fmla="*/ 2736350 h 3115538"/>
                <a:gd name="connsiteX80" fmla="*/ 1752972 w 3166946"/>
                <a:gd name="connsiteY80" fmla="*/ 2763113 h 3115538"/>
                <a:gd name="connsiteX81" fmla="*/ 1846642 w 3166946"/>
                <a:gd name="connsiteY81" fmla="*/ 2789875 h 3115538"/>
                <a:gd name="connsiteX82" fmla="*/ 1868944 w 3166946"/>
                <a:gd name="connsiteY82" fmla="*/ 2803257 h 3115538"/>
                <a:gd name="connsiteX83" fmla="*/ 1918010 w 3166946"/>
                <a:gd name="connsiteY83" fmla="*/ 2830020 h 3115538"/>
                <a:gd name="connsiteX84" fmla="*/ 1971536 w 3166946"/>
                <a:gd name="connsiteY84" fmla="*/ 2852322 h 3115538"/>
                <a:gd name="connsiteX85" fmla="*/ 2016140 w 3166946"/>
                <a:gd name="connsiteY85" fmla="*/ 2874625 h 3115538"/>
                <a:gd name="connsiteX86" fmla="*/ 2074127 w 3166946"/>
                <a:gd name="connsiteY86" fmla="*/ 2901388 h 3115538"/>
                <a:gd name="connsiteX87" fmla="*/ 2123192 w 3166946"/>
                <a:gd name="connsiteY87" fmla="*/ 2923690 h 3115538"/>
                <a:gd name="connsiteX88" fmla="*/ 2190099 w 3166946"/>
                <a:gd name="connsiteY88" fmla="*/ 2950453 h 3115538"/>
                <a:gd name="connsiteX89" fmla="*/ 2230244 w 3166946"/>
                <a:gd name="connsiteY89" fmla="*/ 2968295 h 3115538"/>
                <a:gd name="connsiteX90" fmla="*/ 2310533 w 3166946"/>
                <a:gd name="connsiteY90" fmla="*/ 2995058 h 3115538"/>
                <a:gd name="connsiteX91" fmla="*/ 2341756 w 3166946"/>
                <a:gd name="connsiteY91" fmla="*/ 2999518 h 3115538"/>
                <a:gd name="connsiteX92" fmla="*/ 2399742 w 3166946"/>
                <a:gd name="connsiteY92" fmla="*/ 3012900 h 3115538"/>
                <a:gd name="connsiteX93" fmla="*/ 2493413 w 3166946"/>
                <a:gd name="connsiteY93" fmla="*/ 3026281 h 3115538"/>
                <a:gd name="connsiteX94" fmla="*/ 2591543 w 3166946"/>
                <a:gd name="connsiteY94" fmla="*/ 3044123 h 3115538"/>
                <a:gd name="connsiteX95" fmla="*/ 2649530 w 3166946"/>
                <a:gd name="connsiteY95" fmla="*/ 3053044 h 3115538"/>
                <a:gd name="connsiteX96" fmla="*/ 2716437 w 3166946"/>
                <a:gd name="connsiteY96" fmla="*/ 3075347 h 3115538"/>
                <a:gd name="connsiteX97" fmla="*/ 2805647 w 3166946"/>
                <a:gd name="connsiteY97" fmla="*/ 3088728 h 3115538"/>
                <a:gd name="connsiteX98" fmla="*/ 2917159 w 3166946"/>
                <a:gd name="connsiteY98" fmla="*/ 3102110 h 3115538"/>
                <a:gd name="connsiteX99" fmla="*/ 3166946 w 3166946"/>
                <a:gd name="connsiteY99" fmla="*/ 3106570 h 3115538"/>
                <a:gd name="connsiteX0" fmla="*/ 0 w 3166946"/>
                <a:gd name="connsiteY0" fmla="*/ 3115491 h 3115538"/>
                <a:gd name="connsiteX1" fmla="*/ 147196 w 3166946"/>
                <a:gd name="connsiteY1" fmla="*/ 3106570 h 3115538"/>
                <a:gd name="connsiteX2" fmla="*/ 249787 w 3166946"/>
                <a:gd name="connsiteY2" fmla="*/ 3106570 h 3115538"/>
                <a:gd name="connsiteX3" fmla="*/ 343457 w 3166946"/>
                <a:gd name="connsiteY3" fmla="*/ 3097649 h 3115538"/>
                <a:gd name="connsiteX4" fmla="*/ 428207 w 3166946"/>
                <a:gd name="connsiteY4" fmla="*/ 3102110 h 3115538"/>
                <a:gd name="connsiteX5" fmla="*/ 535259 w 3166946"/>
                <a:gd name="connsiteY5" fmla="*/ 3097649 h 3115538"/>
                <a:gd name="connsiteX6" fmla="*/ 593245 w 3166946"/>
                <a:gd name="connsiteY6" fmla="*/ 3115491 h 3115538"/>
                <a:gd name="connsiteX7" fmla="*/ 646771 w 3166946"/>
                <a:gd name="connsiteY7" fmla="*/ 3102110 h 3115538"/>
                <a:gd name="connsiteX8" fmla="*/ 700296 w 3166946"/>
                <a:gd name="connsiteY8" fmla="*/ 3079807 h 3115538"/>
                <a:gd name="connsiteX9" fmla="*/ 767204 w 3166946"/>
                <a:gd name="connsiteY9" fmla="*/ 3017360 h 3115538"/>
                <a:gd name="connsiteX10" fmla="*/ 793967 w 3166946"/>
                <a:gd name="connsiteY10" fmla="*/ 2928151 h 3115538"/>
                <a:gd name="connsiteX11" fmla="*/ 802888 w 3166946"/>
                <a:gd name="connsiteY11" fmla="*/ 2870164 h 3115538"/>
                <a:gd name="connsiteX12" fmla="*/ 807348 w 3166946"/>
                <a:gd name="connsiteY12" fmla="*/ 2821099 h 3115538"/>
                <a:gd name="connsiteX13" fmla="*/ 820730 w 3166946"/>
                <a:gd name="connsiteY13" fmla="*/ 2754192 h 3115538"/>
                <a:gd name="connsiteX14" fmla="*/ 838572 w 3166946"/>
                <a:gd name="connsiteY14" fmla="*/ 2638219 h 3115538"/>
                <a:gd name="connsiteX15" fmla="*/ 847493 w 3166946"/>
                <a:gd name="connsiteY15" fmla="*/ 2540088 h 3115538"/>
                <a:gd name="connsiteX16" fmla="*/ 856414 w 3166946"/>
                <a:gd name="connsiteY16" fmla="*/ 2491023 h 3115538"/>
                <a:gd name="connsiteX17" fmla="*/ 869795 w 3166946"/>
                <a:gd name="connsiteY17" fmla="*/ 2392892 h 3115538"/>
                <a:gd name="connsiteX18" fmla="*/ 874256 w 3166946"/>
                <a:gd name="connsiteY18" fmla="*/ 1995909 h 3115538"/>
                <a:gd name="connsiteX19" fmla="*/ 887637 w 3166946"/>
                <a:gd name="connsiteY19" fmla="*/ 1924541 h 3115538"/>
                <a:gd name="connsiteX20" fmla="*/ 896558 w 3166946"/>
                <a:gd name="connsiteY20" fmla="*/ 1857634 h 3115538"/>
                <a:gd name="connsiteX21" fmla="*/ 914400 w 3166946"/>
                <a:gd name="connsiteY21" fmla="*/ 1728279 h 3115538"/>
                <a:gd name="connsiteX22" fmla="*/ 945623 w 3166946"/>
                <a:gd name="connsiteY22" fmla="*/ 1634609 h 3115538"/>
                <a:gd name="connsiteX23" fmla="*/ 959005 w 3166946"/>
                <a:gd name="connsiteY23" fmla="*/ 1576623 h 3115538"/>
                <a:gd name="connsiteX24" fmla="*/ 994689 w 3166946"/>
                <a:gd name="connsiteY24" fmla="*/ 1460650 h 3115538"/>
                <a:gd name="connsiteX25" fmla="*/ 1016991 w 3166946"/>
                <a:gd name="connsiteY25" fmla="*/ 1366980 h 3115538"/>
                <a:gd name="connsiteX26" fmla="*/ 1101740 w 3166946"/>
                <a:gd name="connsiteY26" fmla="*/ 1184100 h 3115538"/>
                <a:gd name="connsiteX27" fmla="*/ 1119582 w 3166946"/>
                <a:gd name="connsiteY27" fmla="*/ 1139495 h 3115538"/>
                <a:gd name="connsiteX28" fmla="*/ 1141885 w 3166946"/>
                <a:gd name="connsiteY28" fmla="*/ 1094890 h 3115538"/>
                <a:gd name="connsiteX29" fmla="*/ 1182029 w 3166946"/>
                <a:gd name="connsiteY29" fmla="*/ 996759 h 3115538"/>
                <a:gd name="connsiteX30" fmla="*/ 1195411 w 3166946"/>
                <a:gd name="connsiteY30" fmla="*/ 956615 h 3115538"/>
                <a:gd name="connsiteX31" fmla="*/ 1208792 w 3166946"/>
                <a:gd name="connsiteY31" fmla="*/ 938773 h 3115538"/>
                <a:gd name="connsiteX32" fmla="*/ 1248936 w 3166946"/>
                <a:gd name="connsiteY32" fmla="*/ 840642 h 3115538"/>
                <a:gd name="connsiteX33" fmla="*/ 1257857 w 3166946"/>
                <a:gd name="connsiteY33" fmla="*/ 804958 h 3115538"/>
                <a:gd name="connsiteX34" fmla="*/ 1271239 w 3166946"/>
                <a:gd name="connsiteY34" fmla="*/ 778195 h 3115538"/>
                <a:gd name="connsiteX35" fmla="*/ 1298002 w 3166946"/>
                <a:gd name="connsiteY35" fmla="*/ 688986 h 3115538"/>
                <a:gd name="connsiteX36" fmla="*/ 1306923 w 3166946"/>
                <a:gd name="connsiteY36" fmla="*/ 671144 h 3115538"/>
                <a:gd name="connsiteX37" fmla="*/ 1315844 w 3166946"/>
                <a:gd name="connsiteY37" fmla="*/ 644381 h 3115538"/>
                <a:gd name="connsiteX38" fmla="*/ 1315844 w 3166946"/>
                <a:gd name="connsiteY38" fmla="*/ 425817 h 3115538"/>
                <a:gd name="connsiteX39" fmla="*/ 1298002 w 3166946"/>
                <a:gd name="connsiteY39" fmla="*/ 381212 h 3115538"/>
                <a:gd name="connsiteX40" fmla="*/ 1289081 w 3166946"/>
                <a:gd name="connsiteY40" fmla="*/ 354449 h 3115538"/>
                <a:gd name="connsiteX41" fmla="*/ 1271239 w 3166946"/>
                <a:gd name="connsiteY41" fmla="*/ 300923 h 3115538"/>
                <a:gd name="connsiteX42" fmla="*/ 1257857 w 3166946"/>
                <a:gd name="connsiteY42" fmla="*/ 260779 h 3115538"/>
                <a:gd name="connsiteX43" fmla="*/ 1244476 w 3166946"/>
                <a:gd name="connsiteY43" fmla="*/ 193872 h 3115538"/>
                <a:gd name="connsiteX44" fmla="*/ 1217713 w 3166946"/>
                <a:gd name="connsiteY44" fmla="*/ 131425 h 3115538"/>
                <a:gd name="connsiteX45" fmla="*/ 1204332 w 3166946"/>
                <a:gd name="connsiteY45" fmla="*/ 64517 h 3115538"/>
                <a:gd name="connsiteX46" fmla="*/ 1213253 w 3166946"/>
                <a:gd name="connsiteY46" fmla="*/ 2071 h 3115538"/>
                <a:gd name="connsiteX47" fmla="*/ 1244476 w 3166946"/>
                <a:gd name="connsiteY47" fmla="*/ 19913 h 3115538"/>
                <a:gd name="connsiteX48" fmla="*/ 1271239 w 3166946"/>
                <a:gd name="connsiteY48" fmla="*/ 68978 h 3115538"/>
                <a:gd name="connsiteX49" fmla="*/ 1289081 w 3166946"/>
                <a:gd name="connsiteY49" fmla="*/ 104662 h 3115538"/>
                <a:gd name="connsiteX50" fmla="*/ 1311383 w 3166946"/>
                <a:gd name="connsiteY50" fmla="*/ 153727 h 3115538"/>
                <a:gd name="connsiteX51" fmla="*/ 1338146 w 3166946"/>
                <a:gd name="connsiteY51" fmla="*/ 207253 h 3115538"/>
                <a:gd name="connsiteX52" fmla="*/ 1360449 w 3166946"/>
                <a:gd name="connsiteY52" fmla="*/ 287542 h 3115538"/>
                <a:gd name="connsiteX53" fmla="*/ 1360449 w 3166946"/>
                <a:gd name="connsiteY53" fmla="*/ 287542 h 3115538"/>
                <a:gd name="connsiteX54" fmla="*/ 1387212 w 3166946"/>
                <a:gd name="connsiteY54" fmla="*/ 394594 h 3115538"/>
                <a:gd name="connsiteX55" fmla="*/ 1400593 w 3166946"/>
                <a:gd name="connsiteY55" fmla="*/ 452580 h 3115538"/>
                <a:gd name="connsiteX56" fmla="*/ 1396133 w 3166946"/>
                <a:gd name="connsiteY56" fmla="*/ 1099351 h 3115538"/>
                <a:gd name="connsiteX57" fmla="*/ 1391672 w 3166946"/>
                <a:gd name="connsiteY57" fmla="*/ 1135035 h 3115538"/>
                <a:gd name="connsiteX58" fmla="*/ 1378291 w 3166946"/>
                <a:gd name="connsiteY58" fmla="*/ 1197481 h 3115538"/>
                <a:gd name="connsiteX59" fmla="*/ 1364909 w 3166946"/>
                <a:gd name="connsiteY59" fmla="*/ 1295612 h 3115538"/>
                <a:gd name="connsiteX60" fmla="*/ 1347067 w 3166946"/>
                <a:gd name="connsiteY60" fmla="*/ 1344677 h 3115538"/>
                <a:gd name="connsiteX61" fmla="*/ 1329225 w 3166946"/>
                <a:gd name="connsiteY61" fmla="*/ 1402664 h 3115538"/>
                <a:gd name="connsiteX62" fmla="*/ 1311383 w 3166946"/>
                <a:gd name="connsiteY62" fmla="*/ 1465111 h 3115538"/>
                <a:gd name="connsiteX63" fmla="*/ 1298002 w 3166946"/>
                <a:gd name="connsiteY63" fmla="*/ 1532018 h 3115538"/>
                <a:gd name="connsiteX64" fmla="*/ 1275699 w 3166946"/>
                <a:gd name="connsiteY64" fmla="*/ 1607846 h 3115538"/>
                <a:gd name="connsiteX65" fmla="*/ 1257857 w 3166946"/>
                <a:gd name="connsiteY65" fmla="*/ 1692595 h 3115538"/>
                <a:gd name="connsiteX66" fmla="*/ 1248936 w 3166946"/>
                <a:gd name="connsiteY66" fmla="*/ 2116342 h 3115538"/>
                <a:gd name="connsiteX67" fmla="*/ 1248936 w 3166946"/>
                <a:gd name="connsiteY67" fmla="*/ 2227854 h 3115538"/>
                <a:gd name="connsiteX68" fmla="*/ 1271239 w 3166946"/>
                <a:gd name="connsiteY68" fmla="*/ 2285840 h 3115538"/>
                <a:gd name="connsiteX69" fmla="*/ 1298002 w 3166946"/>
                <a:gd name="connsiteY69" fmla="*/ 2334906 h 3115538"/>
                <a:gd name="connsiteX70" fmla="*/ 1329225 w 3166946"/>
                <a:gd name="connsiteY70" fmla="*/ 2379511 h 3115538"/>
                <a:gd name="connsiteX71" fmla="*/ 1360449 w 3166946"/>
                <a:gd name="connsiteY71" fmla="*/ 2424115 h 3115538"/>
                <a:gd name="connsiteX72" fmla="*/ 1391672 w 3166946"/>
                <a:gd name="connsiteY72" fmla="*/ 2455339 h 3115538"/>
                <a:gd name="connsiteX73" fmla="*/ 1422896 w 3166946"/>
                <a:gd name="connsiteY73" fmla="*/ 2495483 h 3115538"/>
                <a:gd name="connsiteX74" fmla="*/ 1463040 w 3166946"/>
                <a:gd name="connsiteY74" fmla="*/ 2531167 h 3115538"/>
                <a:gd name="connsiteX75" fmla="*/ 1494263 w 3166946"/>
                <a:gd name="connsiteY75" fmla="*/ 2562391 h 3115538"/>
                <a:gd name="connsiteX76" fmla="*/ 1543329 w 3166946"/>
                <a:gd name="connsiteY76" fmla="*/ 2620377 h 3115538"/>
                <a:gd name="connsiteX77" fmla="*/ 1579013 w 3166946"/>
                <a:gd name="connsiteY77" fmla="*/ 2651600 h 3115538"/>
                <a:gd name="connsiteX78" fmla="*/ 1619157 w 3166946"/>
                <a:gd name="connsiteY78" fmla="*/ 2687284 h 3115538"/>
                <a:gd name="connsiteX79" fmla="*/ 1703906 w 3166946"/>
                <a:gd name="connsiteY79" fmla="*/ 2736350 h 3115538"/>
                <a:gd name="connsiteX80" fmla="*/ 1752972 w 3166946"/>
                <a:gd name="connsiteY80" fmla="*/ 2763113 h 3115538"/>
                <a:gd name="connsiteX81" fmla="*/ 1846642 w 3166946"/>
                <a:gd name="connsiteY81" fmla="*/ 2789875 h 3115538"/>
                <a:gd name="connsiteX82" fmla="*/ 1918010 w 3166946"/>
                <a:gd name="connsiteY82" fmla="*/ 2830020 h 3115538"/>
                <a:gd name="connsiteX83" fmla="*/ 1971536 w 3166946"/>
                <a:gd name="connsiteY83" fmla="*/ 2852322 h 3115538"/>
                <a:gd name="connsiteX84" fmla="*/ 2016140 w 3166946"/>
                <a:gd name="connsiteY84" fmla="*/ 2874625 h 3115538"/>
                <a:gd name="connsiteX85" fmla="*/ 2074127 w 3166946"/>
                <a:gd name="connsiteY85" fmla="*/ 2901388 h 3115538"/>
                <a:gd name="connsiteX86" fmla="*/ 2123192 w 3166946"/>
                <a:gd name="connsiteY86" fmla="*/ 2923690 h 3115538"/>
                <a:gd name="connsiteX87" fmla="*/ 2190099 w 3166946"/>
                <a:gd name="connsiteY87" fmla="*/ 2950453 h 3115538"/>
                <a:gd name="connsiteX88" fmla="*/ 2230244 w 3166946"/>
                <a:gd name="connsiteY88" fmla="*/ 2968295 h 3115538"/>
                <a:gd name="connsiteX89" fmla="*/ 2310533 w 3166946"/>
                <a:gd name="connsiteY89" fmla="*/ 2995058 h 3115538"/>
                <a:gd name="connsiteX90" fmla="*/ 2341756 w 3166946"/>
                <a:gd name="connsiteY90" fmla="*/ 2999518 h 3115538"/>
                <a:gd name="connsiteX91" fmla="*/ 2399742 w 3166946"/>
                <a:gd name="connsiteY91" fmla="*/ 3012900 h 3115538"/>
                <a:gd name="connsiteX92" fmla="*/ 2493413 w 3166946"/>
                <a:gd name="connsiteY92" fmla="*/ 3026281 h 3115538"/>
                <a:gd name="connsiteX93" fmla="*/ 2591543 w 3166946"/>
                <a:gd name="connsiteY93" fmla="*/ 3044123 h 3115538"/>
                <a:gd name="connsiteX94" fmla="*/ 2649530 w 3166946"/>
                <a:gd name="connsiteY94" fmla="*/ 3053044 h 3115538"/>
                <a:gd name="connsiteX95" fmla="*/ 2716437 w 3166946"/>
                <a:gd name="connsiteY95" fmla="*/ 3075347 h 3115538"/>
                <a:gd name="connsiteX96" fmla="*/ 2805647 w 3166946"/>
                <a:gd name="connsiteY96" fmla="*/ 3088728 h 3115538"/>
                <a:gd name="connsiteX97" fmla="*/ 2917159 w 3166946"/>
                <a:gd name="connsiteY97" fmla="*/ 3102110 h 3115538"/>
                <a:gd name="connsiteX98" fmla="*/ 3166946 w 3166946"/>
                <a:gd name="connsiteY98" fmla="*/ 3106570 h 3115538"/>
                <a:gd name="connsiteX0" fmla="*/ 0 w 3166946"/>
                <a:gd name="connsiteY0" fmla="*/ 3115491 h 3115538"/>
                <a:gd name="connsiteX1" fmla="*/ 147196 w 3166946"/>
                <a:gd name="connsiteY1" fmla="*/ 3106570 h 3115538"/>
                <a:gd name="connsiteX2" fmla="*/ 249787 w 3166946"/>
                <a:gd name="connsiteY2" fmla="*/ 3106570 h 3115538"/>
                <a:gd name="connsiteX3" fmla="*/ 343457 w 3166946"/>
                <a:gd name="connsiteY3" fmla="*/ 3097649 h 3115538"/>
                <a:gd name="connsiteX4" fmla="*/ 428207 w 3166946"/>
                <a:gd name="connsiteY4" fmla="*/ 3102110 h 3115538"/>
                <a:gd name="connsiteX5" fmla="*/ 535259 w 3166946"/>
                <a:gd name="connsiteY5" fmla="*/ 3097649 h 3115538"/>
                <a:gd name="connsiteX6" fmla="*/ 593245 w 3166946"/>
                <a:gd name="connsiteY6" fmla="*/ 3115491 h 3115538"/>
                <a:gd name="connsiteX7" fmla="*/ 646771 w 3166946"/>
                <a:gd name="connsiteY7" fmla="*/ 3102110 h 3115538"/>
                <a:gd name="connsiteX8" fmla="*/ 700296 w 3166946"/>
                <a:gd name="connsiteY8" fmla="*/ 3079807 h 3115538"/>
                <a:gd name="connsiteX9" fmla="*/ 767204 w 3166946"/>
                <a:gd name="connsiteY9" fmla="*/ 3017360 h 3115538"/>
                <a:gd name="connsiteX10" fmla="*/ 793967 w 3166946"/>
                <a:gd name="connsiteY10" fmla="*/ 2928151 h 3115538"/>
                <a:gd name="connsiteX11" fmla="*/ 802888 w 3166946"/>
                <a:gd name="connsiteY11" fmla="*/ 2870164 h 3115538"/>
                <a:gd name="connsiteX12" fmla="*/ 807348 w 3166946"/>
                <a:gd name="connsiteY12" fmla="*/ 2821099 h 3115538"/>
                <a:gd name="connsiteX13" fmla="*/ 820730 w 3166946"/>
                <a:gd name="connsiteY13" fmla="*/ 2754192 h 3115538"/>
                <a:gd name="connsiteX14" fmla="*/ 838572 w 3166946"/>
                <a:gd name="connsiteY14" fmla="*/ 2638219 h 3115538"/>
                <a:gd name="connsiteX15" fmla="*/ 847493 w 3166946"/>
                <a:gd name="connsiteY15" fmla="*/ 2540088 h 3115538"/>
                <a:gd name="connsiteX16" fmla="*/ 856414 w 3166946"/>
                <a:gd name="connsiteY16" fmla="*/ 2491023 h 3115538"/>
                <a:gd name="connsiteX17" fmla="*/ 869795 w 3166946"/>
                <a:gd name="connsiteY17" fmla="*/ 2392892 h 3115538"/>
                <a:gd name="connsiteX18" fmla="*/ 874256 w 3166946"/>
                <a:gd name="connsiteY18" fmla="*/ 1995909 h 3115538"/>
                <a:gd name="connsiteX19" fmla="*/ 887637 w 3166946"/>
                <a:gd name="connsiteY19" fmla="*/ 1924541 h 3115538"/>
                <a:gd name="connsiteX20" fmla="*/ 896558 w 3166946"/>
                <a:gd name="connsiteY20" fmla="*/ 1857634 h 3115538"/>
                <a:gd name="connsiteX21" fmla="*/ 914400 w 3166946"/>
                <a:gd name="connsiteY21" fmla="*/ 1728279 h 3115538"/>
                <a:gd name="connsiteX22" fmla="*/ 945623 w 3166946"/>
                <a:gd name="connsiteY22" fmla="*/ 1634609 h 3115538"/>
                <a:gd name="connsiteX23" fmla="*/ 959005 w 3166946"/>
                <a:gd name="connsiteY23" fmla="*/ 1576623 h 3115538"/>
                <a:gd name="connsiteX24" fmla="*/ 994689 w 3166946"/>
                <a:gd name="connsiteY24" fmla="*/ 1460650 h 3115538"/>
                <a:gd name="connsiteX25" fmla="*/ 1016991 w 3166946"/>
                <a:gd name="connsiteY25" fmla="*/ 1366980 h 3115538"/>
                <a:gd name="connsiteX26" fmla="*/ 1101740 w 3166946"/>
                <a:gd name="connsiteY26" fmla="*/ 1184100 h 3115538"/>
                <a:gd name="connsiteX27" fmla="*/ 1119582 w 3166946"/>
                <a:gd name="connsiteY27" fmla="*/ 1139495 h 3115538"/>
                <a:gd name="connsiteX28" fmla="*/ 1141885 w 3166946"/>
                <a:gd name="connsiteY28" fmla="*/ 1094890 h 3115538"/>
                <a:gd name="connsiteX29" fmla="*/ 1182029 w 3166946"/>
                <a:gd name="connsiteY29" fmla="*/ 996759 h 3115538"/>
                <a:gd name="connsiteX30" fmla="*/ 1195411 w 3166946"/>
                <a:gd name="connsiteY30" fmla="*/ 956615 h 3115538"/>
                <a:gd name="connsiteX31" fmla="*/ 1208792 w 3166946"/>
                <a:gd name="connsiteY31" fmla="*/ 938773 h 3115538"/>
                <a:gd name="connsiteX32" fmla="*/ 1248936 w 3166946"/>
                <a:gd name="connsiteY32" fmla="*/ 840642 h 3115538"/>
                <a:gd name="connsiteX33" fmla="*/ 1257857 w 3166946"/>
                <a:gd name="connsiteY33" fmla="*/ 804958 h 3115538"/>
                <a:gd name="connsiteX34" fmla="*/ 1271239 w 3166946"/>
                <a:gd name="connsiteY34" fmla="*/ 778195 h 3115538"/>
                <a:gd name="connsiteX35" fmla="*/ 1298002 w 3166946"/>
                <a:gd name="connsiteY35" fmla="*/ 688986 h 3115538"/>
                <a:gd name="connsiteX36" fmla="*/ 1306923 w 3166946"/>
                <a:gd name="connsiteY36" fmla="*/ 671144 h 3115538"/>
                <a:gd name="connsiteX37" fmla="*/ 1315844 w 3166946"/>
                <a:gd name="connsiteY37" fmla="*/ 644381 h 3115538"/>
                <a:gd name="connsiteX38" fmla="*/ 1315844 w 3166946"/>
                <a:gd name="connsiteY38" fmla="*/ 425817 h 3115538"/>
                <a:gd name="connsiteX39" fmla="*/ 1298002 w 3166946"/>
                <a:gd name="connsiteY39" fmla="*/ 381212 h 3115538"/>
                <a:gd name="connsiteX40" fmla="*/ 1289081 w 3166946"/>
                <a:gd name="connsiteY40" fmla="*/ 354449 h 3115538"/>
                <a:gd name="connsiteX41" fmla="*/ 1271239 w 3166946"/>
                <a:gd name="connsiteY41" fmla="*/ 300923 h 3115538"/>
                <a:gd name="connsiteX42" fmla="*/ 1257857 w 3166946"/>
                <a:gd name="connsiteY42" fmla="*/ 260779 h 3115538"/>
                <a:gd name="connsiteX43" fmla="*/ 1244476 w 3166946"/>
                <a:gd name="connsiteY43" fmla="*/ 193872 h 3115538"/>
                <a:gd name="connsiteX44" fmla="*/ 1217713 w 3166946"/>
                <a:gd name="connsiteY44" fmla="*/ 131425 h 3115538"/>
                <a:gd name="connsiteX45" fmla="*/ 1204332 w 3166946"/>
                <a:gd name="connsiteY45" fmla="*/ 64517 h 3115538"/>
                <a:gd name="connsiteX46" fmla="*/ 1213253 w 3166946"/>
                <a:gd name="connsiteY46" fmla="*/ 2071 h 3115538"/>
                <a:gd name="connsiteX47" fmla="*/ 1244476 w 3166946"/>
                <a:gd name="connsiteY47" fmla="*/ 19913 h 3115538"/>
                <a:gd name="connsiteX48" fmla="*/ 1271239 w 3166946"/>
                <a:gd name="connsiteY48" fmla="*/ 68978 h 3115538"/>
                <a:gd name="connsiteX49" fmla="*/ 1289081 w 3166946"/>
                <a:gd name="connsiteY49" fmla="*/ 104662 h 3115538"/>
                <a:gd name="connsiteX50" fmla="*/ 1311383 w 3166946"/>
                <a:gd name="connsiteY50" fmla="*/ 153727 h 3115538"/>
                <a:gd name="connsiteX51" fmla="*/ 1338146 w 3166946"/>
                <a:gd name="connsiteY51" fmla="*/ 207253 h 3115538"/>
                <a:gd name="connsiteX52" fmla="*/ 1360449 w 3166946"/>
                <a:gd name="connsiteY52" fmla="*/ 287542 h 3115538"/>
                <a:gd name="connsiteX53" fmla="*/ 1360449 w 3166946"/>
                <a:gd name="connsiteY53" fmla="*/ 287542 h 3115538"/>
                <a:gd name="connsiteX54" fmla="*/ 1387212 w 3166946"/>
                <a:gd name="connsiteY54" fmla="*/ 394594 h 3115538"/>
                <a:gd name="connsiteX55" fmla="*/ 1400593 w 3166946"/>
                <a:gd name="connsiteY55" fmla="*/ 452580 h 3115538"/>
                <a:gd name="connsiteX56" fmla="*/ 1396133 w 3166946"/>
                <a:gd name="connsiteY56" fmla="*/ 1099351 h 3115538"/>
                <a:gd name="connsiteX57" fmla="*/ 1391672 w 3166946"/>
                <a:gd name="connsiteY57" fmla="*/ 1135035 h 3115538"/>
                <a:gd name="connsiteX58" fmla="*/ 1378291 w 3166946"/>
                <a:gd name="connsiteY58" fmla="*/ 1197481 h 3115538"/>
                <a:gd name="connsiteX59" fmla="*/ 1364909 w 3166946"/>
                <a:gd name="connsiteY59" fmla="*/ 1295612 h 3115538"/>
                <a:gd name="connsiteX60" fmla="*/ 1347067 w 3166946"/>
                <a:gd name="connsiteY60" fmla="*/ 1344677 h 3115538"/>
                <a:gd name="connsiteX61" fmla="*/ 1329225 w 3166946"/>
                <a:gd name="connsiteY61" fmla="*/ 1402664 h 3115538"/>
                <a:gd name="connsiteX62" fmla="*/ 1311383 w 3166946"/>
                <a:gd name="connsiteY62" fmla="*/ 1465111 h 3115538"/>
                <a:gd name="connsiteX63" fmla="*/ 1298002 w 3166946"/>
                <a:gd name="connsiteY63" fmla="*/ 1532018 h 3115538"/>
                <a:gd name="connsiteX64" fmla="*/ 1275699 w 3166946"/>
                <a:gd name="connsiteY64" fmla="*/ 1607846 h 3115538"/>
                <a:gd name="connsiteX65" fmla="*/ 1257857 w 3166946"/>
                <a:gd name="connsiteY65" fmla="*/ 1692595 h 3115538"/>
                <a:gd name="connsiteX66" fmla="*/ 1248936 w 3166946"/>
                <a:gd name="connsiteY66" fmla="*/ 2116342 h 3115538"/>
                <a:gd name="connsiteX67" fmla="*/ 1248936 w 3166946"/>
                <a:gd name="connsiteY67" fmla="*/ 2227854 h 3115538"/>
                <a:gd name="connsiteX68" fmla="*/ 1271239 w 3166946"/>
                <a:gd name="connsiteY68" fmla="*/ 2285840 h 3115538"/>
                <a:gd name="connsiteX69" fmla="*/ 1298002 w 3166946"/>
                <a:gd name="connsiteY69" fmla="*/ 2334906 h 3115538"/>
                <a:gd name="connsiteX70" fmla="*/ 1329225 w 3166946"/>
                <a:gd name="connsiteY70" fmla="*/ 2379511 h 3115538"/>
                <a:gd name="connsiteX71" fmla="*/ 1360449 w 3166946"/>
                <a:gd name="connsiteY71" fmla="*/ 2424115 h 3115538"/>
                <a:gd name="connsiteX72" fmla="*/ 1391672 w 3166946"/>
                <a:gd name="connsiteY72" fmla="*/ 2455339 h 3115538"/>
                <a:gd name="connsiteX73" fmla="*/ 1422896 w 3166946"/>
                <a:gd name="connsiteY73" fmla="*/ 2495483 h 3115538"/>
                <a:gd name="connsiteX74" fmla="*/ 1463040 w 3166946"/>
                <a:gd name="connsiteY74" fmla="*/ 2531167 h 3115538"/>
                <a:gd name="connsiteX75" fmla="*/ 1494263 w 3166946"/>
                <a:gd name="connsiteY75" fmla="*/ 2562391 h 3115538"/>
                <a:gd name="connsiteX76" fmla="*/ 1543329 w 3166946"/>
                <a:gd name="connsiteY76" fmla="*/ 2620377 h 3115538"/>
                <a:gd name="connsiteX77" fmla="*/ 1579013 w 3166946"/>
                <a:gd name="connsiteY77" fmla="*/ 2651600 h 3115538"/>
                <a:gd name="connsiteX78" fmla="*/ 1619157 w 3166946"/>
                <a:gd name="connsiteY78" fmla="*/ 2687284 h 3115538"/>
                <a:gd name="connsiteX79" fmla="*/ 1703906 w 3166946"/>
                <a:gd name="connsiteY79" fmla="*/ 2736350 h 3115538"/>
                <a:gd name="connsiteX80" fmla="*/ 1752972 w 3166946"/>
                <a:gd name="connsiteY80" fmla="*/ 2763113 h 3115538"/>
                <a:gd name="connsiteX81" fmla="*/ 1846642 w 3166946"/>
                <a:gd name="connsiteY81" fmla="*/ 2789875 h 3115538"/>
                <a:gd name="connsiteX82" fmla="*/ 1918010 w 3166946"/>
                <a:gd name="connsiteY82" fmla="*/ 2830020 h 3115538"/>
                <a:gd name="connsiteX83" fmla="*/ 1971536 w 3166946"/>
                <a:gd name="connsiteY83" fmla="*/ 2852322 h 3115538"/>
                <a:gd name="connsiteX84" fmla="*/ 2016140 w 3166946"/>
                <a:gd name="connsiteY84" fmla="*/ 2874625 h 3115538"/>
                <a:gd name="connsiteX85" fmla="*/ 2074127 w 3166946"/>
                <a:gd name="connsiteY85" fmla="*/ 2901388 h 3115538"/>
                <a:gd name="connsiteX86" fmla="*/ 2123192 w 3166946"/>
                <a:gd name="connsiteY86" fmla="*/ 2923690 h 3115538"/>
                <a:gd name="connsiteX87" fmla="*/ 2190099 w 3166946"/>
                <a:gd name="connsiteY87" fmla="*/ 2950453 h 3115538"/>
                <a:gd name="connsiteX88" fmla="*/ 2310533 w 3166946"/>
                <a:gd name="connsiteY88" fmla="*/ 2995058 h 3115538"/>
                <a:gd name="connsiteX89" fmla="*/ 2341756 w 3166946"/>
                <a:gd name="connsiteY89" fmla="*/ 2999518 h 3115538"/>
                <a:gd name="connsiteX90" fmla="*/ 2399742 w 3166946"/>
                <a:gd name="connsiteY90" fmla="*/ 3012900 h 3115538"/>
                <a:gd name="connsiteX91" fmla="*/ 2493413 w 3166946"/>
                <a:gd name="connsiteY91" fmla="*/ 3026281 h 3115538"/>
                <a:gd name="connsiteX92" fmla="*/ 2591543 w 3166946"/>
                <a:gd name="connsiteY92" fmla="*/ 3044123 h 3115538"/>
                <a:gd name="connsiteX93" fmla="*/ 2649530 w 3166946"/>
                <a:gd name="connsiteY93" fmla="*/ 3053044 h 3115538"/>
                <a:gd name="connsiteX94" fmla="*/ 2716437 w 3166946"/>
                <a:gd name="connsiteY94" fmla="*/ 3075347 h 3115538"/>
                <a:gd name="connsiteX95" fmla="*/ 2805647 w 3166946"/>
                <a:gd name="connsiteY95" fmla="*/ 3088728 h 3115538"/>
                <a:gd name="connsiteX96" fmla="*/ 2917159 w 3166946"/>
                <a:gd name="connsiteY96" fmla="*/ 3102110 h 3115538"/>
                <a:gd name="connsiteX97" fmla="*/ 3166946 w 3166946"/>
                <a:gd name="connsiteY97" fmla="*/ 3106570 h 3115538"/>
                <a:gd name="connsiteX0" fmla="*/ 0 w 3166946"/>
                <a:gd name="connsiteY0" fmla="*/ 3115491 h 3115538"/>
                <a:gd name="connsiteX1" fmla="*/ 147196 w 3166946"/>
                <a:gd name="connsiteY1" fmla="*/ 3106570 h 3115538"/>
                <a:gd name="connsiteX2" fmla="*/ 249787 w 3166946"/>
                <a:gd name="connsiteY2" fmla="*/ 3106570 h 3115538"/>
                <a:gd name="connsiteX3" fmla="*/ 343457 w 3166946"/>
                <a:gd name="connsiteY3" fmla="*/ 3097649 h 3115538"/>
                <a:gd name="connsiteX4" fmla="*/ 428207 w 3166946"/>
                <a:gd name="connsiteY4" fmla="*/ 3102110 h 3115538"/>
                <a:gd name="connsiteX5" fmla="*/ 535259 w 3166946"/>
                <a:gd name="connsiteY5" fmla="*/ 3097649 h 3115538"/>
                <a:gd name="connsiteX6" fmla="*/ 593245 w 3166946"/>
                <a:gd name="connsiteY6" fmla="*/ 3115491 h 3115538"/>
                <a:gd name="connsiteX7" fmla="*/ 646771 w 3166946"/>
                <a:gd name="connsiteY7" fmla="*/ 3102110 h 3115538"/>
                <a:gd name="connsiteX8" fmla="*/ 700296 w 3166946"/>
                <a:gd name="connsiteY8" fmla="*/ 3079807 h 3115538"/>
                <a:gd name="connsiteX9" fmla="*/ 767204 w 3166946"/>
                <a:gd name="connsiteY9" fmla="*/ 3017360 h 3115538"/>
                <a:gd name="connsiteX10" fmla="*/ 793967 w 3166946"/>
                <a:gd name="connsiteY10" fmla="*/ 2928151 h 3115538"/>
                <a:gd name="connsiteX11" fmla="*/ 802888 w 3166946"/>
                <a:gd name="connsiteY11" fmla="*/ 2870164 h 3115538"/>
                <a:gd name="connsiteX12" fmla="*/ 807348 w 3166946"/>
                <a:gd name="connsiteY12" fmla="*/ 2821099 h 3115538"/>
                <a:gd name="connsiteX13" fmla="*/ 820730 w 3166946"/>
                <a:gd name="connsiteY13" fmla="*/ 2754192 h 3115538"/>
                <a:gd name="connsiteX14" fmla="*/ 838572 w 3166946"/>
                <a:gd name="connsiteY14" fmla="*/ 2638219 h 3115538"/>
                <a:gd name="connsiteX15" fmla="*/ 847493 w 3166946"/>
                <a:gd name="connsiteY15" fmla="*/ 2540088 h 3115538"/>
                <a:gd name="connsiteX16" fmla="*/ 856414 w 3166946"/>
                <a:gd name="connsiteY16" fmla="*/ 2491023 h 3115538"/>
                <a:gd name="connsiteX17" fmla="*/ 869795 w 3166946"/>
                <a:gd name="connsiteY17" fmla="*/ 2392892 h 3115538"/>
                <a:gd name="connsiteX18" fmla="*/ 874256 w 3166946"/>
                <a:gd name="connsiteY18" fmla="*/ 1995909 h 3115538"/>
                <a:gd name="connsiteX19" fmla="*/ 887637 w 3166946"/>
                <a:gd name="connsiteY19" fmla="*/ 1924541 h 3115538"/>
                <a:gd name="connsiteX20" fmla="*/ 896558 w 3166946"/>
                <a:gd name="connsiteY20" fmla="*/ 1857634 h 3115538"/>
                <a:gd name="connsiteX21" fmla="*/ 914400 w 3166946"/>
                <a:gd name="connsiteY21" fmla="*/ 1728279 h 3115538"/>
                <a:gd name="connsiteX22" fmla="*/ 945623 w 3166946"/>
                <a:gd name="connsiteY22" fmla="*/ 1634609 h 3115538"/>
                <a:gd name="connsiteX23" fmla="*/ 959005 w 3166946"/>
                <a:gd name="connsiteY23" fmla="*/ 1576623 h 3115538"/>
                <a:gd name="connsiteX24" fmla="*/ 994689 w 3166946"/>
                <a:gd name="connsiteY24" fmla="*/ 1460650 h 3115538"/>
                <a:gd name="connsiteX25" fmla="*/ 1016991 w 3166946"/>
                <a:gd name="connsiteY25" fmla="*/ 1366980 h 3115538"/>
                <a:gd name="connsiteX26" fmla="*/ 1101740 w 3166946"/>
                <a:gd name="connsiteY26" fmla="*/ 1184100 h 3115538"/>
                <a:gd name="connsiteX27" fmla="*/ 1119582 w 3166946"/>
                <a:gd name="connsiteY27" fmla="*/ 1139495 h 3115538"/>
                <a:gd name="connsiteX28" fmla="*/ 1141885 w 3166946"/>
                <a:gd name="connsiteY28" fmla="*/ 1094890 h 3115538"/>
                <a:gd name="connsiteX29" fmla="*/ 1182029 w 3166946"/>
                <a:gd name="connsiteY29" fmla="*/ 996759 h 3115538"/>
                <a:gd name="connsiteX30" fmla="*/ 1195411 w 3166946"/>
                <a:gd name="connsiteY30" fmla="*/ 956615 h 3115538"/>
                <a:gd name="connsiteX31" fmla="*/ 1208792 w 3166946"/>
                <a:gd name="connsiteY31" fmla="*/ 938773 h 3115538"/>
                <a:gd name="connsiteX32" fmla="*/ 1248936 w 3166946"/>
                <a:gd name="connsiteY32" fmla="*/ 840642 h 3115538"/>
                <a:gd name="connsiteX33" fmla="*/ 1257857 w 3166946"/>
                <a:gd name="connsiteY33" fmla="*/ 804958 h 3115538"/>
                <a:gd name="connsiteX34" fmla="*/ 1271239 w 3166946"/>
                <a:gd name="connsiteY34" fmla="*/ 778195 h 3115538"/>
                <a:gd name="connsiteX35" fmla="*/ 1298002 w 3166946"/>
                <a:gd name="connsiteY35" fmla="*/ 688986 h 3115538"/>
                <a:gd name="connsiteX36" fmla="*/ 1306923 w 3166946"/>
                <a:gd name="connsiteY36" fmla="*/ 671144 h 3115538"/>
                <a:gd name="connsiteX37" fmla="*/ 1315844 w 3166946"/>
                <a:gd name="connsiteY37" fmla="*/ 644381 h 3115538"/>
                <a:gd name="connsiteX38" fmla="*/ 1315844 w 3166946"/>
                <a:gd name="connsiteY38" fmla="*/ 425817 h 3115538"/>
                <a:gd name="connsiteX39" fmla="*/ 1298002 w 3166946"/>
                <a:gd name="connsiteY39" fmla="*/ 381212 h 3115538"/>
                <a:gd name="connsiteX40" fmla="*/ 1289081 w 3166946"/>
                <a:gd name="connsiteY40" fmla="*/ 354449 h 3115538"/>
                <a:gd name="connsiteX41" fmla="*/ 1271239 w 3166946"/>
                <a:gd name="connsiteY41" fmla="*/ 300923 h 3115538"/>
                <a:gd name="connsiteX42" fmla="*/ 1257857 w 3166946"/>
                <a:gd name="connsiteY42" fmla="*/ 260779 h 3115538"/>
                <a:gd name="connsiteX43" fmla="*/ 1244476 w 3166946"/>
                <a:gd name="connsiteY43" fmla="*/ 193872 h 3115538"/>
                <a:gd name="connsiteX44" fmla="*/ 1217713 w 3166946"/>
                <a:gd name="connsiteY44" fmla="*/ 131425 h 3115538"/>
                <a:gd name="connsiteX45" fmla="*/ 1204332 w 3166946"/>
                <a:gd name="connsiteY45" fmla="*/ 64517 h 3115538"/>
                <a:gd name="connsiteX46" fmla="*/ 1213253 w 3166946"/>
                <a:gd name="connsiteY46" fmla="*/ 2071 h 3115538"/>
                <a:gd name="connsiteX47" fmla="*/ 1244476 w 3166946"/>
                <a:gd name="connsiteY47" fmla="*/ 19913 h 3115538"/>
                <a:gd name="connsiteX48" fmla="*/ 1271239 w 3166946"/>
                <a:gd name="connsiteY48" fmla="*/ 68978 h 3115538"/>
                <a:gd name="connsiteX49" fmla="*/ 1289081 w 3166946"/>
                <a:gd name="connsiteY49" fmla="*/ 104662 h 3115538"/>
                <a:gd name="connsiteX50" fmla="*/ 1311383 w 3166946"/>
                <a:gd name="connsiteY50" fmla="*/ 153727 h 3115538"/>
                <a:gd name="connsiteX51" fmla="*/ 1338146 w 3166946"/>
                <a:gd name="connsiteY51" fmla="*/ 207253 h 3115538"/>
                <a:gd name="connsiteX52" fmla="*/ 1360449 w 3166946"/>
                <a:gd name="connsiteY52" fmla="*/ 287542 h 3115538"/>
                <a:gd name="connsiteX53" fmla="*/ 1360449 w 3166946"/>
                <a:gd name="connsiteY53" fmla="*/ 287542 h 3115538"/>
                <a:gd name="connsiteX54" fmla="*/ 1387212 w 3166946"/>
                <a:gd name="connsiteY54" fmla="*/ 394594 h 3115538"/>
                <a:gd name="connsiteX55" fmla="*/ 1400593 w 3166946"/>
                <a:gd name="connsiteY55" fmla="*/ 452580 h 3115538"/>
                <a:gd name="connsiteX56" fmla="*/ 1396133 w 3166946"/>
                <a:gd name="connsiteY56" fmla="*/ 1099351 h 3115538"/>
                <a:gd name="connsiteX57" fmla="*/ 1391672 w 3166946"/>
                <a:gd name="connsiteY57" fmla="*/ 1135035 h 3115538"/>
                <a:gd name="connsiteX58" fmla="*/ 1378291 w 3166946"/>
                <a:gd name="connsiteY58" fmla="*/ 1197481 h 3115538"/>
                <a:gd name="connsiteX59" fmla="*/ 1364909 w 3166946"/>
                <a:gd name="connsiteY59" fmla="*/ 1295612 h 3115538"/>
                <a:gd name="connsiteX60" fmla="*/ 1347067 w 3166946"/>
                <a:gd name="connsiteY60" fmla="*/ 1344677 h 3115538"/>
                <a:gd name="connsiteX61" fmla="*/ 1329225 w 3166946"/>
                <a:gd name="connsiteY61" fmla="*/ 1402664 h 3115538"/>
                <a:gd name="connsiteX62" fmla="*/ 1311383 w 3166946"/>
                <a:gd name="connsiteY62" fmla="*/ 1465111 h 3115538"/>
                <a:gd name="connsiteX63" fmla="*/ 1298002 w 3166946"/>
                <a:gd name="connsiteY63" fmla="*/ 1532018 h 3115538"/>
                <a:gd name="connsiteX64" fmla="*/ 1275699 w 3166946"/>
                <a:gd name="connsiteY64" fmla="*/ 1607846 h 3115538"/>
                <a:gd name="connsiteX65" fmla="*/ 1257857 w 3166946"/>
                <a:gd name="connsiteY65" fmla="*/ 1692595 h 3115538"/>
                <a:gd name="connsiteX66" fmla="*/ 1248936 w 3166946"/>
                <a:gd name="connsiteY66" fmla="*/ 2116342 h 3115538"/>
                <a:gd name="connsiteX67" fmla="*/ 1248936 w 3166946"/>
                <a:gd name="connsiteY67" fmla="*/ 2227854 h 3115538"/>
                <a:gd name="connsiteX68" fmla="*/ 1271239 w 3166946"/>
                <a:gd name="connsiteY68" fmla="*/ 2285840 h 3115538"/>
                <a:gd name="connsiteX69" fmla="*/ 1298002 w 3166946"/>
                <a:gd name="connsiteY69" fmla="*/ 2334906 h 3115538"/>
                <a:gd name="connsiteX70" fmla="*/ 1329225 w 3166946"/>
                <a:gd name="connsiteY70" fmla="*/ 2379511 h 3115538"/>
                <a:gd name="connsiteX71" fmla="*/ 1360449 w 3166946"/>
                <a:gd name="connsiteY71" fmla="*/ 2424115 h 3115538"/>
                <a:gd name="connsiteX72" fmla="*/ 1391672 w 3166946"/>
                <a:gd name="connsiteY72" fmla="*/ 2455339 h 3115538"/>
                <a:gd name="connsiteX73" fmla="*/ 1422896 w 3166946"/>
                <a:gd name="connsiteY73" fmla="*/ 2495483 h 3115538"/>
                <a:gd name="connsiteX74" fmla="*/ 1463040 w 3166946"/>
                <a:gd name="connsiteY74" fmla="*/ 2531167 h 3115538"/>
                <a:gd name="connsiteX75" fmla="*/ 1494263 w 3166946"/>
                <a:gd name="connsiteY75" fmla="*/ 2562391 h 3115538"/>
                <a:gd name="connsiteX76" fmla="*/ 1543329 w 3166946"/>
                <a:gd name="connsiteY76" fmla="*/ 2620377 h 3115538"/>
                <a:gd name="connsiteX77" fmla="*/ 1579013 w 3166946"/>
                <a:gd name="connsiteY77" fmla="*/ 2651600 h 3115538"/>
                <a:gd name="connsiteX78" fmla="*/ 1619157 w 3166946"/>
                <a:gd name="connsiteY78" fmla="*/ 2687284 h 3115538"/>
                <a:gd name="connsiteX79" fmla="*/ 1703906 w 3166946"/>
                <a:gd name="connsiteY79" fmla="*/ 2736350 h 3115538"/>
                <a:gd name="connsiteX80" fmla="*/ 1752972 w 3166946"/>
                <a:gd name="connsiteY80" fmla="*/ 2763113 h 3115538"/>
                <a:gd name="connsiteX81" fmla="*/ 1846642 w 3166946"/>
                <a:gd name="connsiteY81" fmla="*/ 2789875 h 3115538"/>
                <a:gd name="connsiteX82" fmla="*/ 1918010 w 3166946"/>
                <a:gd name="connsiteY82" fmla="*/ 2830020 h 3115538"/>
                <a:gd name="connsiteX83" fmla="*/ 1971536 w 3166946"/>
                <a:gd name="connsiteY83" fmla="*/ 2852322 h 3115538"/>
                <a:gd name="connsiteX84" fmla="*/ 2016140 w 3166946"/>
                <a:gd name="connsiteY84" fmla="*/ 2874625 h 3115538"/>
                <a:gd name="connsiteX85" fmla="*/ 2074127 w 3166946"/>
                <a:gd name="connsiteY85" fmla="*/ 2901388 h 3115538"/>
                <a:gd name="connsiteX86" fmla="*/ 2123192 w 3166946"/>
                <a:gd name="connsiteY86" fmla="*/ 2923690 h 3115538"/>
                <a:gd name="connsiteX87" fmla="*/ 2190099 w 3166946"/>
                <a:gd name="connsiteY87" fmla="*/ 2950453 h 3115538"/>
                <a:gd name="connsiteX88" fmla="*/ 2310533 w 3166946"/>
                <a:gd name="connsiteY88" fmla="*/ 2995058 h 3115538"/>
                <a:gd name="connsiteX89" fmla="*/ 2399742 w 3166946"/>
                <a:gd name="connsiteY89" fmla="*/ 3012900 h 3115538"/>
                <a:gd name="connsiteX90" fmla="*/ 2493413 w 3166946"/>
                <a:gd name="connsiteY90" fmla="*/ 3026281 h 3115538"/>
                <a:gd name="connsiteX91" fmla="*/ 2591543 w 3166946"/>
                <a:gd name="connsiteY91" fmla="*/ 3044123 h 3115538"/>
                <a:gd name="connsiteX92" fmla="*/ 2649530 w 3166946"/>
                <a:gd name="connsiteY92" fmla="*/ 3053044 h 3115538"/>
                <a:gd name="connsiteX93" fmla="*/ 2716437 w 3166946"/>
                <a:gd name="connsiteY93" fmla="*/ 3075347 h 3115538"/>
                <a:gd name="connsiteX94" fmla="*/ 2805647 w 3166946"/>
                <a:gd name="connsiteY94" fmla="*/ 3088728 h 3115538"/>
                <a:gd name="connsiteX95" fmla="*/ 2917159 w 3166946"/>
                <a:gd name="connsiteY95" fmla="*/ 3102110 h 3115538"/>
                <a:gd name="connsiteX96" fmla="*/ 3166946 w 3166946"/>
                <a:gd name="connsiteY96" fmla="*/ 3106570 h 3115538"/>
                <a:gd name="connsiteX0" fmla="*/ 0 w 3166946"/>
                <a:gd name="connsiteY0" fmla="*/ 3115491 h 3115538"/>
                <a:gd name="connsiteX1" fmla="*/ 147196 w 3166946"/>
                <a:gd name="connsiteY1" fmla="*/ 3106570 h 3115538"/>
                <a:gd name="connsiteX2" fmla="*/ 249787 w 3166946"/>
                <a:gd name="connsiteY2" fmla="*/ 3106570 h 3115538"/>
                <a:gd name="connsiteX3" fmla="*/ 351184 w 3166946"/>
                <a:gd name="connsiteY3" fmla="*/ 3102801 h 3115538"/>
                <a:gd name="connsiteX4" fmla="*/ 428207 w 3166946"/>
                <a:gd name="connsiteY4" fmla="*/ 3102110 h 3115538"/>
                <a:gd name="connsiteX5" fmla="*/ 535259 w 3166946"/>
                <a:gd name="connsiteY5" fmla="*/ 3097649 h 3115538"/>
                <a:gd name="connsiteX6" fmla="*/ 593245 w 3166946"/>
                <a:gd name="connsiteY6" fmla="*/ 3115491 h 3115538"/>
                <a:gd name="connsiteX7" fmla="*/ 646771 w 3166946"/>
                <a:gd name="connsiteY7" fmla="*/ 3102110 h 3115538"/>
                <a:gd name="connsiteX8" fmla="*/ 700296 w 3166946"/>
                <a:gd name="connsiteY8" fmla="*/ 3079807 h 3115538"/>
                <a:gd name="connsiteX9" fmla="*/ 767204 w 3166946"/>
                <a:gd name="connsiteY9" fmla="*/ 3017360 h 3115538"/>
                <a:gd name="connsiteX10" fmla="*/ 793967 w 3166946"/>
                <a:gd name="connsiteY10" fmla="*/ 2928151 h 3115538"/>
                <a:gd name="connsiteX11" fmla="*/ 802888 w 3166946"/>
                <a:gd name="connsiteY11" fmla="*/ 2870164 h 3115538"/>
                <a:gd name="connsiteX12" fmla="*/ 807348 w 3166946"/>
                <a:gd name="connsiteY12" fmla="*/ 2821099 h 3115538"/>
                <a:gd name="connsiteX13" fmla="*/ 820730 w 3166946"/>
                <a:gd name="connsiteY13" fmla="*/ 2754192 h 3115538"/>
                <a:gd name="connsiteX14" fmla="*/ 838572 w 3166946"/>
                <a:gd name="connsiteY14" fmla="*/ 2638219 h 3115538"/>
                <a:gd name="connsiteX15" fmla="*/ 847493 w 3166946"/>
                <a:gd name="connsiteY15" fmla="*/ 2540088 h 3115538"/>
                <a:gd name="connsiteX16" fmla="*/ 856414 w 3166946"/>
                <a:gd name="connsiteY16" fmla="*/ 2491023 h 3115538"/>
                <a:gd name="connsiteX17" fmla="*/ 869795 w 3166946"/>
                <a:gd name="connsiteY17" fmla="*/ 2392892 h 3115538"/>
                <a:gd name="connsiteX18" fmla="*/ 874256 w 3166946"/>
                <a:gd name="connsiteY18" fmla="*/ 1995909 h 3115538"/>
                <a:gd name="connsiteX19" fmla="*/ 887637 w 3166946"/>
                <a:gd name="connsiteY19" fmla="*/ 1924541 h 3115538"/>
                <a:gd name="connsiteX20" fmla="*/ 896558 w 3166946"/>
                <a:gd name="connsiteY20" fmla="*/ 1857634 h 3115538"/>
                <a:gd name="connsiteX21" fmla="*/ 914400 w 3166946"/>
                <a:gd name="connsiteY21" fmla="*/ 1728279 h 3115538"/>
                <a:gd name="connsiteX22" fmla="*/ 945623 w 3166946"/>
                <a:gd name="connsiteY22" fmla="*/ 1634609 h 3115538"/>
                <a:gd name="connsiteX23" fmla="*/ 959005 w 3166946"/>
                <a:gd name="connsiteY23" fmla="*/ 1576623 h 3115538"/>
                <a:gd name="connsiteX24" fmla="*/ 994689 w 3166946"/>
                <a:gd name="connsiteY24" fmla="*/ 1460650 h 3115538"/>
                <a:gd name="connsiteX25" fmla="*/ 1016991 w 3166946"/>
                <a:gd name="connsiteY25" fmla="*/ 1366980 h 3115538"/>
                <a:gd name="connsiteX26" fmla="*/ 1101740 w 3166946"/>
                <a:gd name="connsiteY26" fmla="*/ 1184100 h 3115538"/>
                <a:gd name="connsiteX27" fmla="*/ 1119582 w 3166946"/>
                <a:gd name="connsiteY27" fmla="*/ 1139495 h 3115538"/>
                <a:gd name="connsiteX28" fmla="*/ 1141885 w 3166946"/>
                <a:gd name="connsiteY28" fmla="*/ 1094890 h 3115538"/>
                <a:gd name="connsiteX29" fmla="*/ 1182029 w 3166946"/>
                <a:gd name="connsiteY29" fmla="*/ 996759 h 3115538"/>
                <a:gd name="connsiteX30" fmla="*/ 1195411 w 3166946"/>
                <a:gd name="connsiteY30" fmla="*/ 956615 h 3115538"/>
                <a:gd name="connsiteX31" fmla="*/ 1208792 w 3166946"/>
                <a:gd name="connsiteY31" fmla="*/ 938773 h 3115538"/>
                <a:gd name="connsiteX32" fmla="*/ 1248936 w 3166946"/>
                <a:gd name="connsiteY32" fmla="*/ 840642 h 3115538"/>
                <a:gd name="connsiteX33" fmla="*/ 1257857 w 3166946"/>
                <a:gd name="connsiteY33" fmla="*/ 804958 h 3115538"/>
                <a:gd name="connsiteX34" fmla="*/ 1271239 w 3166946"/>
                <a:gd name="connsiteY34" fmla="*/ 778195 h 3115538"/>
                <a:gd name="connsiteX35" fmla="*/ 1298002 w 3166946"/>
                <a:gd name="connsiteY35" fmla="*/ 688986 h 3115538"/>
                <a:gd name="connsiteX36" fmla="*/ 1306923 w 3166946"/>
                <a:gd name="connsiteY36" fmla="*/ 671144 h 3115538"/>
                <a:gd name="connsiteX37" fmla="*/ 1315844 w 3166946"/>
                <a:gd name="connsiteY37" fmla="*/ 644381 h 3115538"/>
                <a:gd name="connsiteX38" fmla="*/ 1315844 w 3166946"/>
                <a:gd name="connsiteY38" fmla="*/ 425817 h 3115538"/>
                <a:gd name="connsiteX39" fmla="*/ 1298002 w 3166946"/>
                <a:gd name="connsiteY39" fmla="*/ 381212 h 3115538"/>
                <a:gd name="connsiteX40" fmla="*/ 1289081 w 3166946"/>
                <a:gd name="connsiteY40" fmla="*/ 354449 h 3115538"/>
                <a:gd name="connsiteX41" fmla="*/ 1271239 w 3166946"/>
                <a:gd name="connsiteY41" fmla="*/ 300923 h 3115538"/>
                <a:gd name="connsiteX42" fmla="*/ 1257857 w 3166946"/>
                <a:gd name="connsiteY42" fmla="*/ 260779 h 3115538"/>
                <a:gd name="connsiteX43" fmla="*/ 1244476 w 3166946"/>
                <a:gd name="connsiteY43" fmla="*/ 193872 h 3115538"/>
                <a:gd name="connsiteX44" fmla="*/ 1217713 w 3166946"/>
                <a:gd name="connsiteY44" fmla="*/ 131425 h 3115538"/>
                <a:gd name="connsiteX45" fmla="*/ 1204332 w 3166946"/>
                <a:gd name="connsiteY45" fmla="*/ 64517 h 3115538"/>
                <a:gd name="connsiteX46" fmla="*/ 1213253 w 3166946"/>
                <a:gd name="connsiteY46" fmla="*/ 2071 h 3115538"/>
                <a:gd name="connsiteX47" fmla="*/ 1244476 w 3166946"/>
                <a:gd name="connsiteY47" fmla="*/ 19913 h 3115538"/>
                <a:gd name="connsiteX48" fmla="*/ 1271239 w 3166946"/>
                <a:gd name="connsiteY48" fmla="*/ 68978 h 3115538"/>
                <a:gd name="connsiteX49" fmla="*/ 1289081 w 3166946"/>
                <a:gd name="connsiteY49" fmla="*/ 104662 h 3115538"/>
                <a:gd name="connsiteX50" fmla="*/ 1311383 w 3166946"/>
                <a:gd name="connsiteY50" fmla="*/ 153727 h 3115538"/>
                <a:gd name="connsiteX51" fmla="*/ 1338146 w 3166946"/>
                <a:gd name="connsiteY51" fmla="*/ 207253 h 3115538"/>
                <a:gd name="connsiteX52" fmla="*/ 1360449 w 3166946"/>
                <a:gd name="connsiteY52" fmla="*/ 287542 h 3115538"/>
                <a:gd name="connsiteX53" fmla="*/ 1360449 w 3166946"/>
                <a:gd name="connsiteY53" fmla="*/ 287542 h 3115538"/>
                <a:gd name="connsiteX54" fmla="*/ 1387212 w 3166946"/>
                <a:gd name="connsiteY54" fmla="*/ 394594 h 3115538"/>
                <a:gd name="connsiteX55" fmla="*/ 1400593 w 3166946"/>
                <a:gd name="connsiteY55" fmla="*/ 452580 h 3115538"/>
                <a:gd name="connsiteX56" fmla="*/ 1396133 w 3166946"/>
                <a:gd name="connsiteY56" fmla="*/ 1099351 h 3115538"/>
                <a:gd name="connsiteX57" fmla="*/ 1391672 w 3166946"/>
                <a:gd name="connsiteY57" fmla="*/ 1135035 h 3115538"/>
                <a:gd name="connsiteX58" fmla="*/ 1378291 w 3166946"/>
                <a:gd name="connsiteY58" fmla="*/ 1197481 h 3115538"/>
                <a:gd name="connsiteX59" fmla="*/ 1364909 w 3166946"/>
                <a:gd name="connsiteY59" fmla="*/ 1295612 h 3115538"/>
                <a:gd name="connsiteX60" fmla="*/ 1347067 w 3166946"/>
                <a:gd name="connsiteY60" fmla="*/ 1344677 h 3115538"/>
                <a:gd name="connsiteX61" fmla="*/ 1329225 w 3166946"/>
                <a:gd name="connsiteY61" fmla="*/ 1402664 h 3115538"/>
                <a:gd name="connsiteX62" fmla="*/ 1311383 w 3166946"/>
                <a:gd name="connsiteY62" fmla="*/ 1465111 h 3115538"/>
                <a:gd name="connsiteX63" fmla="*/ 1298002 w 3166946"/>
                <a:gd name="connsiteY63" fmla="*/ 1532018 h 3115538"/>
                <a:gd name="connsiteX64" fmla="*/ 1275699 w 3166946"/>
                <a:gd name="connsiteY64" fmla="*/ 1607846 h 3115538"/>
                <a:gd name="connsiteX65" fmla="*/ 1257857 w 3166946"/>
                <a:gd name="connsiteY65" fmla="*/ 1692595 h 3115538"/>
                <a:gd name="connsiteX66" fmla="*/ 1248936 w 3166946"/>
                <a:gd name="connsiteY66" fmla="*/ 2116342 h 3115538"/>
                <a:gd name="connsiteX67" fmla="*/ 1248936 w 3166946"/>
                <a:gd name="connsiteY67" fmla="*/ 2227854 h 3115538"/>
                <a:gd name="connsiteX68" fmla="*/ 1271239 w 3166946"/>
                <a:gd name="connsiteY68" fmla="*/ 2285840 h 3115538"/>
                <a:gd name="connsiteX69" fmla="*/ 1298002 w 3166946"/>
                <a:gd name="connsiteY69" fmla="*/ 2334906 h 3115538"/>
                <a:gd name="connsiteX70" fmla="*/ 1329225 w 3166946"/>
                <a:gd name="connsiteY70" fmla="*/ 2379511 h 3115538"/>
                <a:gd name="connsiteX71" fmla="*/ 1360449 w 3166946"/>
                <a:gd name="connsiteY71" fmla="*/ 2424115 h 3115538"/>
                <a:gd name="connsiteX72" fmla="*/ 1391672 w 3166946"/>
                <a:gd name="connsiteY72" fmla="*/ 2455339 h 3115538"/>
                <a:gd name="connsiteX73" fmla="*/ 1422896 w 3166946"/>
                <a:gd name="connsiteY73" fmla="*/ 2495483 h 3115538"/>
                <a:gd name="connsiteX74" fmla="*/ 1463040 w 3166946"/>
                <a:gd name="connsiteY74" fmla="*/ 2531167 h 3115538"/>
                <a:gd name="connsiteX75" fmla="*/ 1494263 w 3166946"/>
                <a:gd name="connsiteY75" fmla="*/ 2562391 h 3115538"/>
                <a:gd name="connsiteX76" fmla="*/ 1543329 w 3166946"/>
                <a:gd name="connsiteY76" fmla="*/ 2620377 h 3115538"/>
                <a:gd name="connsiteX77" fmla="*/ 1579013 w 3166946"/>
                <a:gd name="connsiteY77" fmla="*/ 2651600 h 3115538"/>
                <a:gd name="connsiteX78" fmla="*/ 1619157 w 3166946"/>
                <a:gd name="connsiteY78" fmla="*/ 2687284 h 3115538"/>
                <a:gd name="connsiteX79" fmla="*/ 1703906 w 3166946"/>
                <a:gd name="connsiteY79" fmla="*/ 2736350 h 3115538"/>
                <a:gd name="connsiteX80" fmla="*/ 1752972 w 3166946"/>
                <a:gd name="connsiteY80" fmla="*/ 2763113 h 3115538"/>
                <a:gd name="connsiteX81" fmla="*/ 1846642 w 3166946"/>
                <a:gd name="connsiteY81" fmla="*/ 2789875 h 3115538"/>
                <a:gd name="connsiteX82" fmla="*/ 1918010 w 3166946"/>
                <a:gd name="connsiteY82" fmla="*/ 2830020 h 3115538"/>
                <a:gd name="connsiteX83" fmla="*/ 1971536 w 3166946"/>
                <a:gd name="connsiteY83" fmla="*/ 2852322 h 3115538"/>
                <a:gd name="connsiteX84" fmla="*/ 2016140 w 3166946"/>
                <a:gd name="connsiteY84" fmla="*/ 2874625 h 3115538"/>
                <a:gd name="connsiteX85" fmla="*/ 2074127 w 3166946"/>
                <a:gd name="connsiteY85" fmla="*/ 2901388 h 3115538"/>
                <a:gd name="connsiteX86" fmla="*/ 2123192 w 3166946"/>
                <a:gd name="connsiteY86" fmla="*/ 2923690 h 3115538"/>
                <a:gd name="connsiteX87" fmla="*/ 2190099 w 3166946"/>
                <a:gd name="connsiteY87" fmla="*/ 2950453 h 3115538"/>
                <a:gd name="connsiteX88" fmla="*/ 2310533 w 3166946"/>
                <a:gd name="connsiteY88" fmla="*/ 2995058 h 3115538"/>
                <a:gd name="connsiteX89" fmla="*/ 2399742 w 3166946"/>
                <a:gd name="connsiteY89" fmla="*/ 3012900 h 3115538"/>
                <a:gd name="connsiteX90" fmla="*/ 2493413 w 3166946"/>
                <a:gd name="connsiteY90" fmla="*/ 3026281 h 3115538"/>
                <a:gd name="connsiteX91" fmla="*/ 2591543 w 3166946"/>
                <a:gd name="connsiteY91" fmla="*/ 3044123 h 3115538"/>
                <a:gd name="connsiteX92" fmla="*/ 2649530 w 3166946"/>
                <a:gd name="connsiteY92" fmla="*/ 3053044 h 3115538"/>
                <a:gd name="connsiteX93" fmla="*/ 2716437 w 3166946"/>
                <a:gd name="connsiteY93" fmla="*/ 3075347 h 3115538"/>
                <a:gd name="connsiteX94" fmla="*/ 2805647 w 3166946"/>
                <a:gd name="connsiteY94" fmla="*/ 3088728 h 3115538"/>
                <a:gd name="connsiteX95" fmla="*/ 2917159 w 3166946"/>
                <a:gd name="connsiteY95" fmla="*/ 3102110 h 3115538"/>
                <a:gd name="connsiteX96" fmla="*/ 3166946 w 3166946"/>
                <a:gd name="connsiteY96" fmla="*/ 3106570 h 3115538"/>
                <a:gd name="connsiteX0" fmla="*/ 0 w 3166946"/>
                <a:gd name="connsiteY0" fmla="*/ 3115491 h 3115538"/>
                <a:gd name="connsiteX1" fmla="*/ 147196 w 3166946"/>
                <a:gd name="connsiteY1" fmla="*/ 3106570 h 3115538"/>
                <a:gd name="connsiteX2" fmla="*/ 249787 w 3166946"/>
                <a:gd name="connsiteY2" fmla="*/ 3106570 h 3115538"/>
                <a:gd name="connsiteX3" fmla="*/ 351184 w 3166946"/>
                <a:gd name="connsiteY3" fmla="*/ 3102801 h 3115538"/>
                <a:gd name="connsiteX4" fmla="*/ 441086 w 3166946"/>
                <a:gd name="connsiteY4" fmla="*/ 3099534 h 3115538"/>
                <a:gd name="connsiteX5" fmla="*/ 535259 w 3166946"/>
                <a:gd name="connsiteY5" fmla="*/ 3097649 h 3115538"/>
                <a:gd name="connsiteX6" fmla="*/ 593245 w 3166946"/>
                <a:gd name="connsiteY6" fmla="*/ 3115491 h 3115538"/>
                <a:gd name="connsiteX7" fmla="*/ 646771 w 3166946"/>
                <a:gd name="connsiteY7" fmla="*/ 3102110 h 3115538"/>
                <a:gd name="connsiteX8" fmla="*/ 700296 w 3166946"/>
                <a:gd name="connsiteY8" fmla="*/ 3079807 h 3115538"/>
                <a:gd name="connsiteX9" fmla="*/ 767204 w 3166946"/>
                <a:gd name="connsiteY9" fmla="*/ 3017360 h 3115538"/>
                <a:gd name="connsiteX10" fmla="*/ 793967 w 3166946"/>
                <a:gd name="connsiteY10" fmla="*/ 2928151 h 3115538"/>
                <a:gd name="connsiteX11" fmla="*/ 802888 w 3166946"/>
                <a:gd name="connsiteY11" fmla="*/ 2870164 h 3115538"/>
                <a:gd name="connsiteX12" fmla="*/ 807348 w 3166946"/>
                <a:gd name="connsiteY12" fmla="*/ 2821099 h 3115538"/>
                <a:gd name="connsiteX13" fmla="*/ 820730 w 3166946"/>
                <a:gd name="connsiteY13" fmla="*/ 2754192 h 3115538"/>
                <a:gd name="connsiteX14" fmla="*/ 838572 w 3166946"/>
                <a:gd name="connsiteY14" fmla="*/ 2638219 h 3115538"/>
                <a:gd name="connsiteX15" fmla="*/ 847493 w 3166946"/>
                <a:gd name="connsiteY15" fmla="*/ 2540088 h 3115538"/>
                <a:gd name="connsiteX16" fmla="*/ 856414 w 3166946"/>
                <a:gd name="connsiteY16" fmla="*/ 2491023 h 3115538"/>
                <a:gd name="connsiteX17" fmla="*/ 869795 w 3166946"/>
                <a:gd name="connsiteY17" fmla="*/ 2392892 h 3115538"/>
                <a:gd name="connsiteX18" fmla="*/ 874256 w 3166946"/>
                <a:gd name="connsiteY18" fmla="*/ 1995909 h 3115538"/>
                <a:gd name="connsiteX19" fmla="*/ 887637 w 3166946"/>
                <a:gd name="connsiteY19" fmla="*/ 1924541 h 3115538"/>
                <a:gd name="connsiteX20" fmla="*/ 896558 w 3166946"/>
                <a:gd name="connsiteY20" fmla="*/ 1857634 h 3115538"/>
                <a:gd name="connsiteX21" fmla="*/ 914400 w 3166946"/>
                <a:gd name="connsiteY21" fmla="*/ 1728279 h 3115538"/>
                <a:gd name="connsiteX22" fmla="*/ 945623 w 3166946"/>
                <a:gd name="connsiteY22" fmla="*/ 1634609 h 3115538"/>
                <a:gd name="connsiteX23" fmla="*/ 959005 w 3166946"/>
                <a:gd name="connsiteY23" fmla="*/ 1576623 h 3115538"/>
                <a:gd name="connsiteX24" fmla="*/ 994689 w 3166946"/>
                <a:gd name="connsiteY24" fmla="*/ 1460650 h 3115538"/>
                <a:gd name="connsiteX25" fmla="*/ 1016991 w 3166946"/>
                <a:gd name="connsiteY25" fmla="*/ 1366980 h 3115538"/>
                <a:gd name="connsiteX26" fmla="*/ 1101740 w 3166946"/>
                <a:gd name="connsiteY26" fmla="*/ 1184100 h 3115538"/>
                <a:gd name="connsiteX27" fmla="*/ 1119582 w 3166946"/>
                <a:gd name="connsiteY27" fmla="*/ 1139495 h 3115538"/>
                <a:gd name="connsiteX28" fmla="*/ 1141885 w 3166946"/>
                <a:gd name="connsiteY28" fmla="*/ 1094890 h 3115538"/>
                <a:gd name="connsiteX29" fmla="*/ 1182029 w 3166946"/>
                <a:gd name="connsiteY29" fmla="*/ 996759 h 3115538"/>
                <a:gd name="connsiteX30" fmla="*/ 1195411 w 3166946"/>
                <a:gd name="connsiteY30" fmla="*/ 956615 h 3115538"/>
                <a:gd name="connsiteX31" fmla="*/ 1208792 w 3166946"/>
                <a:gd name="connsiteY31" fmla="*/ 938773 h 3115538"/>
                <a:gd name="connsiteX32" fmla="*/ 1248936 w 3166946"/>
                <a:gd name="connsiteY32" fmla="*/ 840642 h 3115538"/>
                <a:gd name="connsiteX33" fmla="*/ 1257857 w 3166946"/>
                <a:gd name="connsiteY33" fmla="*/ 804958 h 3115538"/>
                <a:gd name="connsiteX34" fmla="*/ 1271239 w 3166946"/>
                <a:gd name="connsiteY34" fmla="*/ 778195 h 3115538"/>
                <a:gd name="connsiteX35" fmla="*/ 1298002 w 3166946"/>
                <a:gd name="connsiteY35" fmla="*/ 688986 h 3115538"/>
                <a:gd name="connsiteX36" fmla="*/ 1306923 w 3166946"/>
                <a:gd name="connsiteY36" fmla="*/ 671144 h 3115538"/>
                <a:gd name="connsiteX37" fmla="*/ 1315844 w 3166946"/>
                <a:gd name="connsiteY37" fmla="*/ 644381 h 3115538"/>
                <a:gd name="connsiteX38" fmla="*/ 1315844 w 3166946"/>
                <a:gd name="connsiteY38" fmla="*/ 425817 h 3115538"/>
                <a:gd name="connsiteX39" fmla="*/ 1298002 w 3166946"/>
                <a:gd name="connsiteY39" fmla="*/ 381212 h 3115538"/>
                <a:gd name="connsiteX40" fmla="*/ 1289081 w 3166946"/>
                <a:gd name="connsiteY40" fmla="*/ 354449 h 3115538"/>
                <a:gd name="connsiteX41" fmla="*/ 1271239 w 3166946"/>
                <a:gd name="connsiteY41" fmla="*/ 300923 h 3115538"/>
                <a:gd name="connsiteX42" fmla="*/ 1257857 w 3166946"/>
                <a:gd name="connsiteY42" fmla="*/ 260779 h 3115538"/>
                <a:gd name="connsiteX43" fmla="*/ 1244476 w 3166946"/>
                <a:gd name="connsiteY43" fmla="*/ 193872 h 3115538"/>
                <a:gd name="connsiteX44" fmla="*/ 1217713 w 3166946"/>
                <a:gd name="connsiteY44" fmla="*/ 131425 h 3115538"/>
                <a:gd name="connsiteX45" fmla="*/ 1204332 w 3166946"/>
                <a:gd name="connsiteY45" fmla="*/ 64517 h 3115538"/>
                <a:gd name="connsiteX46" fmla="*/ 1213253 w 3166946"/>
                <a:gd name="connsiteY46" fmla="*/ 2071 h 3115538"/>
                <a:gd name="connsiteX47" fmla="*/ 1244476 w 3166946"/>
                <a:gd name="connsiteY47" fmla="*/ 19913 h 3115538"/>
                <a:gd name="connsiteX48" fmla="*/ 1271239 w 3166946"/>
                <a:gd name="connsiteY48" fmla="*/ 68978 h 3115538"/>
                <a:gd name="connsiteX49" fmla="*/ 1289081 w 3166946"/>
                <a:gd name="connsiteY49" fmla="*/ 104662 h 3115538"/>
                <a:gd name="connsiteX50" fmla="*/ 1311383 w 3166946"/>
                <a:gd name="connsiteY50" fmla="*/ 153727 h 3115538"/>
                <a:gd name="connsiteX51" fmla="*/ 1338146 w 3166946"/>
                <a:gd name="connsiteY51" fmla="*/ 207253 h 3115538"/>
                <a:gd name="connsiteX52" fmla="*/ 1360449 w 3166946"/>
                <a:gd name="connsiteY52" fmla="*/ 287542 h 3115538"/>
                <a:gd name="connsiteX53" fmla="*/ 1360449 w 3166946"/>
                <a:gd name="connsiteY53" fmla="*/ 287542 h 3115538"/>
                <a:gd name="connsiteX54" fmla="*/ 1387212 w 3166946"/>
                <a:gd name="connsiteY54" fmla="*/ 394594 h 3115538"/>
                <a:gd name="connsiteX55" fmla="*/ 1400593 w 3166946"/>
                <a:gd name="connsiteY55" fmla="*/ 452580 h 3115538"/>
                <a:gd name="connsiteX56" fmla="*/ 1396133 w 3166946"/>
                <a:gd name="connsiteY56" fmla="*/ 1099351 h 3115538"/>
                <a:gd name="connsiteX57" fmla="*/ 1391672 w 3166946"/>
                <a:gd name="connsiteY57" fmla="*/ 1135035 h 3115538"/>
                <a:gd name="connsiteX58" fmla="*/ 1378291 w 3166946"/>
                <a:gd name="connsiteY58" fmla="*/ 1197481 h 3115538"/>
                <a:gd name="connsiteX59" fmla="*/ 1364909 w 3166946"/>
                <a:gd name="connsiteY59" fmla="*/ 1295612 h 3115538"/>
                <a:gd name="connsiteX60" fmla="*/ 1347067 w 3166946"/>
                <a:gd name="connsiteY60" fmla="*/ 1344677 h 3115538"/>
                <a:gd name="connsiteX61" fmla="*/ 1329225 w 3166946"/>
                <a:gd name="connsiteY61" fmla="*/ 1402664 h 3115538"/>
                <a:gd name="connsiteX62" fmla="*/ 1311383 w 3166946"/>
                <a:gd name="connsiteY62" fmla="*/ 1465111 h 3115538"/>
                <a:gd name="connsiteX63" fmla="*/ 1298002 w 3166946"/>
                <a:gd name="connsiteY63" fmla="*/ 1532018 h 3115538"/>
                <a:gd name="connsiteX64" fmla="*/ 1275699 w 3166946"/>
                <a:gd name="connsiteY64" fmla="*/ 1607846 h 3115538"/>
                <a:gd name="connsiteX65" fmla="*/ 1257857 w 3166946"/>
                <a:gd name="connsiteY65" fmla="*/ 1692595 h 3115538"/>
                <a:gd name="connsiteX66" fmla="*/ 1248936 w 3166946"/>
                <a:gd name="connsiteY66" fmla="*/ 2116342 h 3115538"/>
                <a:gd name="connsiteX67" fmla="*/ 1248936 w 3166946"/>
                <a:gd name="connsiteY67" fmla="*/ 2227854 h 3115538"/>
                <a:gd name="connsiteX68" fmla="*/ 1271239 w 3166946"/>
                <a:gd name="connsiteY68" fmla="*/ 2285840 h 3115538"/>
                <a:gd name="connsiteX69" fmla="*/ 1298002 w 3166946"/>
                <a:gd name="connsiteY69" fmla="*/ 2334906 h 3115538"/>
                <a:gd name="connsiteX70" fmla="*/ 1329225 w 3166946"/>
                <a:gd name="connsiteY70" fmla="*/ 2379511 h 3115538"/>
                <a:gd name="connsiteX71" fmla="*/ 1360449 w 3166946"/>
                <a:gd name="connsiteY71" fmla="*/ 2424115 h 3115538"/>
                <a:gd name="connsiteX72" fmla="*/ 1391672 w 3166946"/>
                <a:gd name="connsiteY72" fmla="*/ 2455339 h 3115538"/>
                <a:gd name="connsiteX73" fmla="*/ 1422896 w 3166946"/>
                <a:gd name="connsiteY73" fmla="*/ 2495483 h 3115538"/>
                <a:gd name="connsiteX74" fmla="*/ 1463040 w 3166946"/>
                <a:gd name="connsiteY74" fmla="*/ 2531167 h 3115538"/>
                <a:gd name="connsiteX75" fmla="*/ 1494263 w 3166946"/>
                <a:gd name="connsiteY75" fmla="*/ 2562391 h 3115538"/>
                <a:gd name="connsiteX76" fmla="*/ 1543329 w 3166946"/>
                <a:gd name="connsiteY76" fmla="*/ 2620377 h 3115538"/>
                <a:gd name="connsiteX77" fmla="*/ 1579013 w 3166946"/>
                <a:gd name="connsiteY77" fmla="*/ 2651600 h 3115538"/>
                <a:gd name="connsiteX78" fmla="*/ 1619157 w 3166946"/>
                <a:gd name="connsiteY78" fmla="*/ 2687284 h 3115538"/>
                <a:gd name="connsiteX79" fmla="*/ 1703906 w 3166946"/>
                <a:gd name="connsiteY79" fmla="*/ 2736350 h 3115538"/>
                <a:gd name="connsiteX80" fmla="*/ 1752972 w 3166946"/>
                <a:gd name="connsiteY80" fmla="*/ 2763113 h 3115538"/>
                <a:gd name="connsiteX81" fmla="*/ 1846642 w 3166946"/>
                <a:gd name="connsiteY81" fmla="*/ 2789875 h 3115538"/>
                <a:gd name="connsiteX82" fmla="*/ 1918010 w 3166946"/>
                <a:gd name="connsiteY82" fmla="*/ 2830020 h 3115538"/>
                <a:gd name="connsiteX83" fmla="*/ 1971536 w 3166946"/>
                <a:gd name="connsiteY83" fmla="*/ 2852322 h 3115538"/>
                <a:gd name="connsiteX84" fmla="*/ 2016140 w 3166946"/>
                <a:gd name="connsiteY84" fmla="*/ 2874625 h 3115538"/>
                <a:gd name="connsiteX85" fmla="*/ 2074127 w 3166946"/>
                <a:gd name="connsiteY85" fmla="*/ 2901388 h 3115538"/>
                <a:gd name="connsiteX86" fmla="*/ 2123192 w 3166946"/>
                <a:gd name="connsiteY86" fmla="*/ 2923690 h 3115538"/>
                <a:gd name="connsiteX87" fmla="*/ 2190099 w 3166946"/>
                <a:gd name="connsiteY87" fmla="*/ 2950453 h 3115538"/>
                <a:gd name="connsiteX88" fmla="*/ 2310533 w 3166946"/>
                <a:gd name="connsiteY88" fmla="*/ 2995058 h 3115538"/>
                <a:gd name="connsiteX89" fmla="*/ 2399742 w 3166946"/>
                <a:gd name="connsiteY89" fmla="*/ 3012900 h 3115538"/>
                <a:gd name="connsiteX90" fmla="*/ 2493413 w 3166946"/>
                <a:gd name="connsiteY90" fmla="*/ 3026281 h 3115538"/>
                <a:gd name="connsiteX91" fmla="*/ 2591543 w 3166946"/>
                <a:gd name="connsiteY91" fmla="*/ 3044123 h 3115538"/>
                <a:gd name="connsiteX92" fmla="*/ 2649530 w 3166946"/>
                <a:gd name="connsiteY92" fmla="*/ 3053044 h 3115538"/>
                <a:gd name="connsiteX93" fmla="*/ 2716437 w 3166946"/>
                <a:gd name="connsiteY93" fmla="*/ 3075347 h 3115538"/>
                <a:gd name="connsiteX94" fmla="*/ 2805647 w 3166946"/>
                <a:gd name="connsiteY94" fmla="*/ 3088728 h 3115538"/>
                <a:gd name="connsiteX95" fmla="*/ 2917159 w 3166946"/>
                <a:gd name="connsiteY95" fmla="*/ 3102110 h 3115538"/>
                <a:gd name="connsiteX96" fmla="*/ 3166946 w 3166946"/>
                <a:gd name="connsiteY96" fmla="*/ 3106570 h 3115538"/>
                <a:gd name="connsiteX0" fmla="*/ 0 w 3166946"/>
                <a:gd name="connsiteY0" fmla="*/ 3115491 h 3115538"/>
                <a:gd name="connsiteX1" fmla="*/ 147196 w 3166946"/>
                <a:gd name="connsiteY1" fmla="*/ 3106570 h 3115538"/>
                <a:gd name="connsiteX2" fmla="*/ 249787 w 3166946"/>
                <a:gd name="connsiteY2" fmla="*/ 3106570 h 3115538"/>
                <a:gd name="connsiteX3" fmla="*/ 351184 w 3166946"/>
                <a:gd name="connsiteY3" fmla="*/ 3102801 h 3115538"/>
                <a:gd name="connsiteX4" fmla="*/ 441086 w 3166946"/>
                <a:gd name="connsiteY4" fmla="*/ 3099534 h 3115538"/>
                <a:gd name="connsiteX5" fmla="*/ 535259 w 3166946"/>
                <a:gd name="connsiteY5" fmla="*/ 3097649 h 3115538"/>
                <a:gd name="connsiteX6" fmla="*/ 593245 w 3166946"/>
                <a:gd name="connsiteY6" fmla="*/ 3115491 h 3115538"/>
                <a:gd name="connsiteX7" fmla="*/ 646771 w 3166946"/>
                <a:gd name="connsiteY7" fmla="*/ 3102110 h 3115538"/>
                <a:gd name="connsiteX8" fmla="*/ 700296 w 3166946"/>
                <a:gd name="connsiteY8" fmla="*/ 3079807 h 3115538"/>
                <a:gd name="connsiteX9" fmla="*/ 767204 w 3166946"/>
                <a:gd name="connsiteY9" fmla="*/ 3017360 h 3115538"/>
                <a:gd name="connsiteX10" fmla="*/ 793967 w 3166946"/>
                <a:gd name="connsiteY10" fmla="*/ 2928151 h 3115538"/>
                <a:gd name="connsiteX11" fmla="*/ 802888 w 3166946"/>
                <a:gd name="connsiteY11" fmla="*/ 2870164 h 3115538"/>
                <a:gd name="connsiteX12" fmla="*/ 807348 w 3166946"/>
                <a:gd name="connsiteY12" fmla="*/ 2821099 h 3115538"/>
                <a:gd name="connsiteX13" fmla="*/ 820730 w 3166946"/>
                <a:gd name="connsiteY13" fmla="*/ 2754192 h 3115538"/>
                <a:gd name="connsiteX14" fmla="*/ 838572 w 3166946"/>
                <a:gd name="connsiteY14" fmla="*/ 2638219 h 3115538"/>
                <a:gd name="connsiteX15" fmla="*/ 847493 w 3166946"/>
                <a:gd name="connsiteY15" fmla="*/ 2540088 h 3115538"/>
                <a:gd name="connsiteX16" fmla="*/ 856414 w 3166946"/>
                <a:gd name="connsiteY16" fmla="*/ 2491023 h 3115538"/>
                <a:gd name="connsiteX17" fmla="*/ 869795 w 3166946"/>
                <a:gd name="connsiteY17" fmla="*/ 2392892 h 3115538"/>
                <a:gd name="connsiteX18" fmla="*/ 874256 w 3166946"/>
                <a:gd name="connsiteY18" fmla="*/ 1995909 h 3115538"/>
                <a:gd name="connsiteX19" fmla="*/ 887637 w 3166946"/>
                <a:gd name="connsiteY19" fmla="*/ 1924541 h 3115538"/>
                <a:gd name="connsiteX20" fmla="*/ 896558 w 3166946"/>
                <a:gd name="connsiteY20" fmla="*/ 1857634 h 3115538"/>
                <a:gd name="connsiteX21" fmla="*/ 914400 w 3166946"/>
                <a:gd name="connsiteY21" fmla="*/ 1728279 h 3115538"/>
                <a:gd name="connsiteX22" fmla="*/ 945623 w 3166946"/>
                <a:gd name="connsiteY22" fmla="*/ 1634609 h 3115538"/>
                <a:gd name="connsiteX23" fmla="*/ 959005 w 3166946"/>
                <a:gd name="connsiteY23" fmla="*/ 1576623 h 3115538"/>
                <a:gd name="connsiteX24" fmla="*/ 994689 w 3166946"/>
                <a:gd name="connsiteY24" fmla="*/ 1460650 h 3115538"/>
                <a:gd name="connsiteX25" fmla="*/ 1016991 w 3166946"/>
                <a:gd name="connsiteY25" fmla="*/ 1366980 h 3115538"/>
                <a:gd name="connsiteX26" fmla="*/ 1101740 w 3166946"/>
                <a:gd name="connsiteY26" fmla="*/ 1184100 h 3115538"/>
                <a:gd name="connsiteX27" fmla="*/ 1119582 w 3166946"/>
                <a:gd name="connsiteY27" fmla="*/ 1139495 h 3115538"/>
                <a:gd name="connsiteX28" fmla="*/ 1141885 w 3166946"/>
                <a:gd name="connsiteY28" fmla="*/ 1094890 h 3115538"/>
                <a:gd name="connsiteX29" fmla="*/ 1182029 w 3166946"/>
                <a:gd name="connsiteY29" fmla="*/ 996759 h 3115538"/>
                <a:gd name="connsiteX30" fmla="*/ 1195411 w 3166946"/>
                <a:gd name="connsiteY30" fmla="*/ 956615 h 3115538"/>
                <a:gd name="connsiteX31" fmla="*/ 1208792 w 3166946"/>
                <a:gd name="connsiteY31" fmla="*/ 938773 h 3115538"/>
                <a:gd name="connsiteX32" fmla="*/ 1248936 w 3166946"/>
                <a:gd name="connsiteY32" fmla="*/ 840642 h 3115538"/>
                <a:gd name="connsiteX33" fmla="*/ 1257857 w 3166946"/>
                <a:gd name="connsiteY33" fmla="*/ 804958 h 3115538"/>
                <a:gd name="connsiteX34" fmla="*/ 1271239 w 3166946"/>
                <a:gd name="connsiteY34" fmla="*/ 778195 h 3115538"/>
                <a:gd name="connsiteX35" fmla="*/ 1298002 w 3166946"/>
                <a:gd name="connsiteY35" fmla="*/ 688986 h 3115538"/>
                <a:gd name="connsiteX36" fmla="*/ 1306923 w 3166946"/>
                <a:gd name="connsiteY36" fmla="*/ 671144 h 3115538"/>
                <a:gd name="connsiteX37" fmla="*/ 1315844 w 3166946"/>
                <a:gd name="connsiteY37" fmla="*/ 644381 h 3115538"/>
                <a:gd name="connsiteX38" fmla="*/ 1315844 w 3166946"/>
                <a:gd name="connsiteY38" fmla="*/ 425817 h 3115538"/>
                <a:gd name="connsiteX39" fmla="*/ 1298002 w 3166946"/>
                <a:gd name="connsiteY39" fmla="*/ 381212 h 3115538"/>
                <a:gd name="connsiteX40" fmla="*/ 1289081 w 3166946"/>
                <a:gd name="connsiteY40" fmla="*/ 354449 h 3115538"/>
                <a:gd name="connsiteX41" fmla="*/ 1271239 w 3166946"/>
                <a:gd name="connsiteY41" fmla="*/ 300923 h 3115538"/>
                <a:gd name="connsiteX42" fmla="*/ 1257857 w 3166946"/>
                <a:gd name="connsiteY42" fmla="*/ 260779 h 3115538"/>
                <a:gd name="connsiteX43" fmla="*/ 1244476 w 3166946"/>
                <a:gd name="connsiteY43" fmla="*/ 193872 h 3115538"/>
                <a:gd name="connsiteX44" fmla="*/ 1217713 w 3166946"/>
                <a:gd name="connsiteY44" fmla="*/ 131425 h 3115538"/>
                <a:gd name="connsiteX45" fmla="*/ 1204332 w 3166946"/>
                <a:gd name="connsiteY45" fmla="*/ 64517 h 3115538"/>
                <a:gd name="connsiteX46" fmla="*/ 1213253 w 3166946"/>
                <a:gd name="connsiteY46" fmla="*/ 2071 h 3115538"/>
                <a:gd name="connsiteX47" fmla="*/ 1244476 w 3166946"/>
                <a:gd name="connsiteY47" fmla="*/ 19913 h 3115538"/>
                <a:gd name="connsiteX48" fmla="*/ 1271239 w 3166946"/>
                <a:gd name="connsiteY48" fmla="*/ 68978 h 3115538"/>
                <a:gd name="connsiteX49" fmla="*/ 1289081 w 3166946"/>
                <a:gd name="connsiteY49" fmla="*/ 104662 h 3115538"/>
                <a:gd name="connsiteX50" fmla="*/ 1311383 w 3166946"/>
                <a:gd name="connsiteY50" fmla="*/ 153727 h 3115538"/>
                <a:gd name="connsiteX51" fmla="*/ 1338146 w 3166946"/>
                <a:gd name="connsiteY51" fmla="*/ 207253 h 3115538"/>
                <a:gd name="connsiteX52" fmla="*/ 1360449 w 3166946"/>
                <a:gd name="connsiteY52" fmla="*/ 287542 h 3115538"/>
                <a:gd name="connsiteX53" fmla="*/ 1360449 w 3166946"/>
                <a:gd name="connsiteY53" fmla="*/ 287542 h 3115538"/>
                <a:gd name="connsiteX54" fmla="*/ 1387212 w 3166946"/>
                <a:gd name="connsiteY54" fmla="*/ 394594 h 3115538"/>
                <a:gd name="connsiteX55" fmla="*/ 1400593 w 3166946"/>
                <a:gd name="connsiteY55" fmla="*/ 452580 h 3115538"/>
                <a:gd name="connsiteX56" fmla="*/ 1396133 w 3166946"/>
                <a:gd name="connsiteY56" fmla="*/ 1099351 h 3115538"/>
                <a:gd name="connsiteX57" fmla="*/ 1391672 w 3166946"/>
                <a:gd name="connsiteY57" fmla="*/ 1135035 h 3115538"/>
                <a:gd name="connsiteX58" fmla="*/ 1378291 w 3166946"/>
                <a:gd name="connsiteY58" fmla="*/ 1197481 h 3115538"/>
                <a:gd name="connsiteX59" fmla="*/ 1364909 w 3166946"/>
                <a:gd name="connsiteY59" fmla="*/ 1295612 h 3115538"/>
                <a:gd name="connsiteX60" fmla="*/ 1347067 w 3166946"/>
                <a:gd name="connsiteY60" fmla="*/ 1344677 h 3115538"/>
                <a:gd name="connsiteX61" fmla="*/ 1329225 w 3166946"/>
                <a:gd name="connsiteY61" fmla="*/ 1402664 h 3115538"/>
                <a:gd name="connsiteX62" fmla="*/ 1311383 w 3166946"/>
                <a:gd name="connsiteY62" fmla="*/ 1465111 h 3115538"/>
                <a:gd name="connsiteX63" fmla="*/ 1298002 w 3166946"/>
                <a:gd name="connsiteY63" fmla="*/ 1532018 h 3115538"/>
                <a:gd name="connsiteX64" fmla="*/ 1275699 w 3166946"/>
                <a:gd name="connsiteY64" fmla="*/ 1607846 h 3115538"/>
                <a:gd name="connsiteX65" fmla="*/ 1257857 w 3166946"/>
                <a:gd name="connsiteY65" fmla="*/ 1692595 h 3115538"/>
                <a:gd name="connsiteX66" fmla="*/ 1248936 w 3166946"/>
                <a:gd name="connsiteY66" fmla="*/ 2116342 h 3115538"/>
                <a:gd name="connsiteX67" fmla="*/ 1248936 w 3166946"/>
                <a:gd name="connsiteY67" fmla="*/ 2227854 h 3115538"/>
                <a:gd name="connsiteX68" fmla="*/ 1271239 w 3166946"/>
                <a:gd name="connsiteY68" fmla="*/ 2285840 h 3115538"/>
                <a:gd name="connsiteX69" fmla="*/ 1298002 w 3166946"/>
                <a:gd name="connsiteY69" fmla="*/ 2334906 h 3115538"/>
                <a:gd name="connsiteX70" fmla="*/ 1329225 w 3166946"/>
                <a:gd name="connsiteY70" fmla="*/ 2379511 h 3115538"/>
                <a:gd name="connsiteX71" fmla="*/ 1360449 w 3166946"/>
                <a:gd name="connsiteY71" fmla="*/ 2424115 h 3115538"/>
                <a:gd name="connsiteX72" fmla="*/ 1391672 w 3166946"/>
                <a:gd name="connsiteY72" fmla="*/ 2455339 h 3115538"/>
                <a:gd name="connsiteX73" fmla="*/ 1422896 w 3166946"/>
                <a:gd name="connsiteY73" fmla="*/ 2495483 h 3115538"/>
                <a:gd name="connsiteX74" fmla="*/ 1463040 w 3166946"/>
                <a:gd name="connsiteY74" fmla="*/ 2531167 h 3115538"/>
                <a:gd name="connsiteX75" fmla="*/ 1494263 w 3166946"/>
                <a:gd name="connsiteY75" fmla="*/ 2562391 h 3115538"/>
                <a:gd name="connsiteX76" fmla="*/ 1543329 w 3166946"/>
                <a:gd name="connsiteY76" fmla="*/ 2620377 h 3115538"/>
                <a:gd name="connsiteX77" fmla="*/ 1579013 w 3166946"/>
                <a:gd name="connsiteY77" fmla="*/ 2651600 h 3115538"/>
                <a:gd name="connsiteX78" fmla="*/ 1619157 w 3166946"/>
                <a:gd name="connsiteY78" fmla="*/ 2687284 h 3115538"/>
                <a:gd name="connsiteX79" fmla="*/ 1703906 w 3166946"/>
                <a:gd name="connsiteY79" fmla="*/ 2736350 h 3115538"/>
                <a:gd name="connsiteX80" fmla="*/ 1752972 w 3166946"/>
                <a:gd name="connsiteY80" fmla="*/ 2763113 h 3115538"/>
                <a:gd name="connsiteX81" fmla="*/ 1846642 w 3166946"/>
                <a:gd name="connsiteY81" fmla="*/ 2789875 h 3115538"/>
                <a:gd name="connsiteX82" fmla="*/ 1918010 w 3166946"/>
                <a:gd name="connsiteY82" fmla="*/ 2830020 h 3115538"/>
                <a:gd name="connsiteX83" fmla="*/ 1971536 w 3166946"/>
                <a:gd name="connsiteY83" fmla="*/ 2852322 h 3115538"/>
                <a:gd name="connsiteX84" fmla="*/ 2016140 w 3166946"/>
                <a:gd name="connsiteY84" fmla="*/ 2874625 h 3115538"/>
                <a:gd name="connsiteX85" fmla="*/ 2074127 w 3166946"/>
                <a:gd name="connsiteY85" fmla="*/ 2901388 h 3115538"/>
                <a:gd name="connsiteX86" fmla="*/ 2123192 w 3166946"/>
                <a:gd name="connsiteY86" fmla="*/ 2923690 h 3115538"/>
                <a:gd name="connsiteX87" fmla="*/ 2190099 w 3166946"/>
                <a:gd name="connsiteY87" fmla="*/ 2950453 h 3115538"/>
                <a:gd name="connsiteX88" fmla="*/ 2310533 w 3166946"/>
                <a:gd name="connsiteY88" fmla="*/ 2995058 h 3115538"/>
                <a:gd name="connsiteX89" fmla="*/ 2399742 w 3166946"/>
                <a:gd name="connsiteY89" fmla="*/ 3012900 h 3115538"/>
                <a:gd name="connsiteX90" fmla="*/ 2493413 w 3166946"/>
                <a:gd name="connsiteY90" fmla="*/ 3026281 h 3115538"/>
                <a:gd name="connsiteX91" fmla="*/ 2591543 w 3166946"/>
                <a:gd name="connsiteY91" fmla="*/ 3044123 h 3115538"/>
                <a:gd name="connsiteX92" fmla="*/ 2649530 w 3166946"/>
                <a:gd name="connsiteY92" fmla="*/ 3053044 h 3115538"/>
                <a:gd name="connsiteX93" fmla="*/ 2716437 w 3166946"/>
                <a:gd name="connsiteY93" fmla="*/ 3075347 h 3115538"/>
                <a:gd name="connsiteX94" fmla="*/ 2805647 w 3166946"/>
                <a:gd name="connsiteY94" fmla="*/ 3088728 h 3115538"/>
                <a:gd name="connsiteX95" fmla="*/ 2917159 w 3166946"/>
                <a:gd name="connsiteY95" fmla="*/ 3102110 h 3115538"/>
                <a:gd name="connsiteX96" fmla="*/ 3166946 w 3166946"/>
                <a:gd name="connsiteY96" fmla="*/ 3106570 h 3115538"/>
                <a:gd name="connsiteX0" fmla="*/ 0 w 3166946"/>
                <a:gd name="connsiteY0" fmla="*/ 3115491 h 3115538"/>
                <a:gd name="connsiteX1" fmla="*/ 147196 w 3166946"/>
                <a:gd name="connsiteY1" fmla="*/ 3106570 h 3115538"/>
                <a:gd name="connsiteX2" fmla="*/ 249787 w 3166946"/>
                <a:gd name="connsiteY2" fmla="*/ 3106570 h 3115538"/>
                <a:gd name="connsiteX3" fmla="*/ 351184 w 3166946"/>
                <a:gd name="connsiteY3" fmla="*/ 3102801 h 3115538"/>
                <a:gd name="connsiteX4" fmla="*/ 441086 w 3166946"/>
                <a:gd name="connsiteY4" fmla="*/ 3099534 h 3115538"/>
                <a:gd name="connsiteX5" fmla="*/ 548138 w 3166946"/>
                <a:gd name="connsiteY5" fmla="*/ 3097649 h 3115538"/>
                <a:gd name="connsiteX6" fmla="*/ 593245 w 3166946"/>
                <a:gd name="connsiteY6" fmla="*/ 3115491 h 3115538"/>
                <a:gd name="connsiteX7" fmla="*/ 646771 w 3166946"/>
                <a:gd name="connsiteY7" fmla="*/ 3102110 h 3115538"/>
                <a:gd name="connsiteX8" fmla="*/ 700296 w 3166946"/>
                <a:gd name="connsiteY8" fmla="*/ 3079807 h 3115538"/>
                <a:gd name="connsiteX9" fmla="*/ 767204 w 3166946"/>
                <a:gd name="connsiteY9" fmla="*/ 3017360 h 3115538"/>
                <a:gd name="connsiteX10" fmla="*/ 793967 w 3166946"/>
                <a:gd name="connsiteY10" fmla="*/ 2928151 h 3115538"/>
                <a:gd name="connsiteX11" fmla="*/ 802888 w 3166946"/>
                <a:gd name="connsiteY11" fmla="*/ 2870164 h 3115538"/>
                <a:gd name="connsiteX12" fmla="*/ 807348 w 3166946"/>
                <a:gd name="connsiteY12" fmla="*/ 2821099 h 3115538"/>
                <a:gd name="connsiteX13" fmla="*/ 820730 w 3166946"/>
                <a:gd name="connsiteY13" fmla="*/ 2754192 h 3115538"/>
                <a:gd name="connsiteX14" fmla="*/ 838572 w 3166946"/>
                <a:gd name="connsiteY14" fmla="*/ 2638219 h 3115538"/>
                <a:gd name="connsiteX15" fmla="*/ 847493 w 3166946"/>
                <a:gd name="connsiteY15" fmla="*/ 2540088 h 3115538"/>
                <a:gd name="connsiteX16" fmla="*/ 856414 w 3166946"/>
                <a:gd name="connsiteY16" fmla="*/ 2491023 h 3115538"/>
                <a:gd name="connsiteX17" fmla="*/ 869795 w 3166946"/>
                <a:gd name="connsiteY17" fmla="*/ 2392892 h 3115538"/>
                <a:gd name="connsiteX18" fmla="*/ 874256 w 3166946"/>
                <a:gd name="connsiteY18" fmla="*/ 1995909 h 3115538"/>
                <a:gd name="connsiteX19" fmla="*/ 887637 w 3166946"/>
                <a:gd name="connsiteY19" fmla="*/ 1924541 h 3115538"/>
                <a:gd name="connsiteX20" fmla="*/ 896558 w 3166946"/>
                <a:gd name="connsiteY20" fmla="*/ 1857634 h 3115538"/>
                <a:gd name="connsiteX21" fmla="*/ 914400 w 3166946"/>
                <a:gd name="connsiteY21" fmla="*/ 1728279 h 3115538"/>
                <a:gd name="connsiteX22" fmla="*/ 945623 w 3166946"/>
                <a:gd name="connsiteY22" fmla="*/ 1634609 h 3115538"/>
                <a:gd name="connsiteX23" fmla="*/ 959005 w 3166946"/>
                <a:gd name="connsiteY23" fmla="*/ 1576623 h 3115538"/>
                <a:gd name="connsiteX24" fmla="*/ 994689 w 3166946"/>
                <a:gd name="connsiteY24" fmla="*/ 1460650 h 3115538"/>
                <a:gd name="connsiteX25" fmla="*/ 1016991 w 3166946"/>
                <a:gd name="connsiteY25" fmla="*/ 1366980 h 3115538"/>
                <a:gd name="connsiteX26" fmla="*/ 1101740 w 3166946"/>
                <a:gd name="connsiteY26" fmla="*/ 1184100 h 3115538"/>
                <a:gd name="connsiteX27" fmla="*/ 1119582 w 3166946"/>
                <a:gd name="connsiteY27" fmla="*/ 1139495 h 3115538"/>
                <a:gd name="connsiteX28" fmla="*/ 1141885 w 3166946"/>
                <a:gd name="connsiteY28" fmla="*/ 1094890 h 3115538"/>
                <a:gd name="connsiteX29" fmla="*/ 1182029 w 3166946"/>
                <a:gd name="connsiteY29" fmla="*/ 996759 h 3115538"/>
                <a:gd name="connsiteX30" fmla="*/ 1195411 w 3166946"/>
                <a:gd name="connsiteY30" fmla="*/ 956615 h 3115538"/>
                <a:gd name="connsiteX31" fmla="*/ 1208792 w 3166946"/>
                <a:gd name="connsiteY31" fmla="*/ 938773 h 3115538"/>
                <a:gd name="connsiteX32" fmla="*/ 1248936 w 3166946"/>
                <a:gd name="connsiteY32" fmla="*/ 840642 h 3115538"/>
                <a:gd name="connsiteX33" fmla="*/ 1257857 w 3166946"/>
                <a:gd name="connsiteY33" fmla="*/ 804958 h 3115538"/>
                <a:gd name="connsiteX34" fmla="*/ 1271239 w 3166946"/>
                <a:gd name="connsiteY34" fmla="*/ 778195 h 3115538"/>
                <a:gd name="connsiteX35" fmla="*/ 1298002 w 3166946"/>
                <a:gd name="connsiteY35" fmla="*/ 688986 h 3115538"/>
                <a:gd name="connsiteX36" fmla="*/ 1306923 w 3166946"/>
                <a:gd name="connsiteY36" fmla="*/ 671144 h 3115538"/>
                <a:gd name="connsiteX37" fmla="*/ 1315844 w 3166946"/>
                <a:gd name="connsiteY37" fmla="*/ 644381 h 3115538"/>
                <a:gd name="connsiteX38" fmla="*/ 1315844 w 3166946"/>
                <a:gd name="connsiteY38" fmla="*/ 425817 h 3115538"/>
                <a:gd name="connsiteX39" fmla="*/ 1298002 w 3166946"/>
                <a:gd name="connsiteY39" fmla="*/ 381212 h 3115538"/>
                <a:gd name="connsiteX40" fmla="*/ 1289081 w 3166946"/>
                <a:gd name="connsiteY40" fmla="*/ 354449 h 3115538"/>
                <a:gd name="connsiteX41" fmla="*/ 1271239 w 3166946"/>
                <a:gd name="connsiteY41" fmla="*/ 300923 h 3115538"/>
                <a:gd name="connsiteX42" fmla="*/ 1257857 w 3166946"/>
                <a:gd name="connsiteY42" fmla="*/ 260779 h 3115538"/>
                <a:gd name="connsiteX43" fmla="*/ 1244476 w 3166946"/>
                <a:gd name="connsiteY43" fmla="*/ 193872 h 3115538"/>
                <a:gd name="connsiteX44" fmla="*/ 1217713 w 3166946"/>
                <a:gd name="connsiteY44" fmla="*/ 131425 h 3115538"/>
                <a:gd name="connsiteX45" fmla="*/ 1204332 w 3166946"/>
                <a:gd name="connsiteY45" fmla="*/ 64517 h 3115538"/>
                <a:gd name="connsiteX46" fmla="*/ 1213253 w 3166946"/>
                <a:gd name="connsiteY46" fmla="*/ 2071 h 3115538"/>
                <a:gd name="connsiteX47" fmla="*/ 1244476 w 3166946"/>
                <a:gd name="connsiteY47" fmla="*/ 19913 h 3115538"/>
                <a:gd name="connsiteX48" fmla="*/ 1271239 w 3166946"/>
                <a:gd name="connsiteY48" fmla="*/ 68978 h 3115538"/>
                <a:gd name="connsiteX49" fmla="*/ 1289081 w 3166946"/>
                <a:gd name="connsiteY49" fmla="*/ 104662 h 3115538"/>
                <a:gd name="connsiteX50" fmla="*/ 1311383 w 3166946"/>
                <a:gd name="connsiteY50" fmla="*/ 153727 h 3115538"/>
                <a:gd name="connsiteX51" fmla="*/ 1338146 w 3166946"/>
                <a:gd name="connsiteY51" fmla="*/ 207253 h 3115538"/>
                <a:gd name="connsiteX52" fmla="*/ 1360449 w 3166946"/>
                <a:gd name="connsiteY52" fmla="*/ 287542 h 3115538"/>
                <a:gd name="connsiteX53" fmla="*/ 1360449 w 3166946"/>
                <a:gd name="connsiteY53" fmla="*/ 287542 h 3115538"/>
                <a:gd name="connsiteX54" fmla="*/ 1387212 w 3166946"/>
                <a:gd name="connsiteY54" fmla="*/ 394594 h 3115538"/>
                <a:gd name="connsiteX55" fmla="*/ 1400593 w 3166946"/>
                <a:gd name="connsiteY55" fmla="*/ 452580 h 3115538"/>
                <a:gd name="connsiteX56" fmla="*/ 1396133 w 3166946"/>
                <a:gd name="connsiteY56" fmla="*/ 1099351 h 3115538"/>
                <a:gd name="connsiteX57" fmla="*/ 1391672 w 3166946"/>
                <a:gd name="connsiteY57" fmla="*/ 1135035 h 3115538"/>
                <a:gd name="connsiteX58" fmla="*/ 1378291 w 3166946"/>
                <a:gd name="connsiteY58" fmla="*/ 1197481 h 3115538"/>
                <a:gd name="connsiteX59" fmla="*/ 1364909 w 3166946"/>
                <a:gd name="connsiteY59" fmla="*/ 1295612 h 3115538"/>
                <a:gd name="connsiteX60" fmla="*/ 1347067 w 3166946"/>
                <a:gd name="connsiteY60" fmla="*/ 1344677 h 3115538"/>
                <a:gd name="connsiteX61" fmla="*/ 1329225 w 3166946"/>
                <a:gd name="connsiteY61" fmla="*/ 1402664 h 3115538"/>
                <a:gd name="connsiteX62" fmla="*/ 1311383 w 3166946"/>
                <a:gd name="connsiteY62" fmla="*/ 1465111 h 3115538"/>
                <a:gd name="connsiteX63" fmla="*/ 1298002 w 3166946"/>
                <a:gd name="connsiteY63" fmla="*/ 1532018 h 3115538"/>
                <a:gd name="connsiteX64" fmla="*/ 1275699 w 3166946"/>
                <a:gd name="connsiteY64" fmla="*/ 1607846 h 3115538"/>
                <a:gd name="connsiteX65" fmla="*/ 1257857 w 3166946"/>
                <a:gd name="connsiteY65" fmla="*/ 1692595 h 3115538"/>
                <a:gd name="connsiteX66" fmla="*/ 1248936 w 3166946"/>
                <a:gd name="connsiteY66" fmla="*/ 2116342 h 3115538"/>
                <a:gd name="connsiteX67" fmla="*/ 1248936 w 3166946"/>
                <a:gd name="connsiteY67" fmla="*/ 2227854 h 3115538"/>
                <a:gd name="connsiteX68" fmla="*/ 1271239 w 3166946"/>
                <a:gd name="connsiteY68" fmla="*/ 2285840 h 3115538"/>
                <a:gd name="connsiteX69" fmla="*/ 1298002 w 3166946"/>
                <a:gd name="connsiteY69" fmla="*/ 2334906 h 3115538"/>
                <a:gd name="connsiteX70" fmla="*/ 1329225 w 3166946"/>
                <a:gd name="connsiteY70" fmla="*/ 2379511 h 3115538"/>
                <a:gd name="connsiteX71" fmla="*/ 1360449 w 3166946"/>
                <a:gd name="connsiteY71" fmla="*/ 2424115 h 3115538"/>
                <a:gd name="connsiteX72" fmla="*/ 1391672 w 3166946"/>
                <a:gd name="connsiteY72" fmla="*/ 2455339 h 3115538"/>
                <a:gd name="connsiteX73" fmla="*/ 1422896 w 3166946"/>
                <a:gd name="connsiteY73" fmla="*/ 2495483 h 3115538"/>
                <a:gd name="connsiteX74" fmla="*/ 1463040 w 3166946"/>
                <a:gd name="connsiteY74" fmla="*/ 2531167 h 3115538"/>
                <a:gd name="connsiteX75" fmla="*/ 1494263 w 3166946"/>
                <a:gd name="connsiteY75" fmla="*/ 2562391 h 3115538"/>
                <a:gd name="connsiteX76" fmla="*/ 1543329 w 3166946"/>
                <a:gd name="connsiteY76" fmla="*/ 2620377 h 3115538"/>
                <a:gd name="connsiteX77" fmla="*/ 1579013 w 3166946"/>
                <a:gd name="connsiteY77" fmla="*/ 2651600 h 3115538"/>
                <a:gd name="connsiteX78" fmla="*/ 1619157 w 3166946"/>
                <a:gd name="connsiteY78" fmla="*/ 2687284 h 3115538"/>
                <a:gd name="connsiteX79" fmla="*/ 1703906 w 3166946"/>
                <a:gd name="connsiteY79" fmla="*/ 2736350 h 3115538"/>
                <a:gd name="connsiteX80" fmla="*/ 1752972 w 3166946"/>
                <a:gd name="connsiteY80" fmla="*/ 2763113 h 3115538"/>
                <a:gd name="connsiteX81" fmla="*/ 1846642 w 3166946"/>
                <a:gd name="connsiteY81" fmla="*/ 2789875 h 3115538"/>
                <a:gd name="connsiteX82" fmla="*/ 1918010 w 3166946"/>
                <a:gd name="connsiteY82" fmla="*/ 2830020 h 3115538"/>
                <a:gd name="connsiteX83" fmla="*/ 1971536 w 3166946"/>
                <a:gd name="connsiteY83" fmla="*/ 2852322 h 3115538"/>
                <a:gd name="connsiteX84" fmla="*/ 2016140 w 3166946"/>
                <a:gd name="connsiteY84" fmla="*/ 2874625 h 3115538"/>
                <a:gd name="connsiteX85" fmla="*/ 2074127 w 3166946"/>
                <a:gd name="connsiteY85" fmla="*/ 2901388 h 3115538"/>
                <a:gd name="connsiteX86" fmla="*/ 2123192 w 3166946"/>
                <a:gd name="connsiteY86" fmla="*/ 2923690 h 3115538"/>
                <a:gd name="connsiteX87" fmla="*/ 2190099 w 3166946"/>
                <a:gd name="connsiteY87" fmla="*/ 2950453 h 3115538"/>
                <a:gd name="connsiteX88" fmla="*/ 2310533 w 3166946"/>
                <a:gd name="connsiteY88" fmla="*/ 2995058 h 3115538"/>
                <a:gd name="connsiteX89" fmla="*/ 2399742 w 3166946"/>
                <a:gd name="connsiteY89" fmla="*/ 3012900 h 3115538"/>
                <a:gd name="connsiteX90" fmla="*/ 2493413 w 3166946"/>
                <a:gd name="connsiteY90" fmla="*/ 3026281 h 3115538"/>
                <a:gd name="connsiteX91" fmla="*/ 2591543 w 3166946"/>
                <a:gd name="connsiteY91" fmla="*/ 3044123 h 3115538"/>
                <a:gd name="connsiteX92" fmla="*/ 2649530 w 3166946"/>
                <a:gd name="connsiteY92" fmla="*/ 3053044 h 3115538"/>
                <a:gd name="connsiteX93" fmla="*/ 2716437 w 3166946"/>
                <a:gd name="connsiteY93" fmla="*/ 3075347 h 3115538"/>
                <a:gd name="connsiteX94" fmla="*/ 2805647 w 3166946"/>
                <a:gd name="connsiteY94" fmla="*/ 3088728 h 3115538"/>
                <a:gd name="connsiteX95" fmla="*/ 2917159 w 3166946"/>
                <a:gd name="connsiteY95" fmla="*/ 3102110 h 3115538"/>
                <a:gd name="connsiteX96" fmla="*/ 3166946 w 3166946"/>
                <a:gd name="connsiteY96" fmla="*/ 3106570 h 3115538"/>
                <a:gd name="connsiteX0" fmla="*/ 0 w 3166946"/>
                <a:gd name="connsiteY0" fmla="*/ 3115491 h 3115538"/>
                <a:gd name="connsiteX1" fmla="*/ 147196 w 3166946"/>
                <a:gd name="connsiteY1" fmla="*/ 3106570 h 3115538"/>
                <a:gd name="connsiteX2" fmla="*/ 249787 w 3166946"/>
                <a:gd name="connsiteY2" fmla="*/ 3106570 h 3115538"/>
                <a:gd name="connsiteX3" fmla="*/ 351184 w 3166946"/>
                <a:gd name="connsiteY3" fmla="*/ 3102801 h 3115538"/>
                <a:gd name="connsiteX4" fmla="*/ 441086 w 3166946"/>
                <a:gd name="connsiteY4" fmla="*/ 3099534 h 3115538"/>
                <a:gd name="connsiteX5" fmla="*/ 548138 w 3166946"/>
                <a:gd name="connsiteY5" fmla="*/ 3097649 h 3115538"/>
                <a:gd name="connsiteX6" fmla="*/ 593245 w 3166946"/>
                <a:gd name="connsiteY6" fmla="*/ 3115491 h 3115538"/>
                <a:gd name="connsiteX7" fmla="*/ 646771 w 3166946"/>
                <a:gd name="connsiteY7" fmla="*/ 3102110 h 3115538"/>
                <a:gd name="connsiteX8" fmla="*/ 700296 w 3166946"/>
                <a:gd name="connsiteY8" fmla="*/ 3079807 h 3115538"/>
                <a:gd name="connsiteX9" fmla="*/ 767204 w 3166946"/>
                <a:gd name="connsiteY9" fmla="*/ 3017360 h 3115538"/>
                <a:gd name="connsiteX10" fmla="*/ 793967 w 3166946"/>
                <a:gd name="connsiteY10" fmla="*/ 2928151 h 3115538"/>
                <a:gd name="connsiteX11" fmla="*/ 802888 w 3166946"/>
                <a:gd name="connsiteY11" fmla="*/ 2870164 h 3115538"/>
                <a:gd name="connsiteX12" fmla="*/ 807348 w 3166946"/>
                <a:gd name="connsiteY12" fmla="*/ 2821099 h 3115538"/>
                <a:gd name="connsiteX13" fmla="*/ 820730 w 3166946"/>
                <a:gd name="connsiteY13" fmla="*/ 2754192 h 3115538"/>
                <a:gd name="connsiteX14" fmla="*/ 838572 w 3166946"/>
                <a:gd name="connsiteY14" fmla="*/ 2638219 h 3115538"/>
                <a:gd name="connsiteX15" fmla="*/ 847493 w 3166946"/>
                <a:gd name="connsiteY15" fmla="*/ 2540088 h 3115538"/>
                <a:gd name="connsiteX16" fmla="*/ 856414 w 3166946"/>
                <a:gd name="connsiteY16" fmla="*/ 2491023 h 3115538"/>
                <a:gd name="connsiteX17" fmla="*/ 869795 w 3166946"/>
                <a:gd name="connsiteY17" fmla="*/ 2392892 h 3115538"/>
                <a:gd name="connsiteX18" fmla="*/ 874256 w 3166946"/>
                <a:gd name="connsiteY18" fmla="*/ 1995909 h 3115538"/>
                <a:gd name="connsiteX19" fmla="*/ 887637 w 3166946"/>
                <a:gd name="connsiteY19" fmla="*/ 1924541 h 3115538"/>
                <a:gd name="connsiteX20" fmla="*/ 896558 w 3166946"/>
                <a:gd name="connsiteY20" fmla="*/ 1857634 h 3115538"/>
                <a:gd name="connsiteX21" fmla="*/ 914400 w 3166946"/>
                <a:gd name="connsiteY21" fmla="*/ 1728279 h 3115538"/>
                <a:gd name="connsiteX22" fmla="*/ 945623 w 3166946"/>
                <a:gd name="connsiteY22" fmla="*/ 1634609 h 3115538"/>
                <a:gd name="connsiteX23" fmla="*/ 959005 w 3166946"/>
                <a:gd name="connsiteY23" fmla="*/ 1576623 h 3115538"/>
                <a:gd name="connsiteX24" fmla="*/ 994689 w 3166946"/>
                <a:gd name="connsiteY24" fmla="*/ 1460650 h 3115538"/>
                <a:gd name="connsiteX25" fmla="*/ 1016991 w 3166946"/>
                <a:gd name="connsiteY25" fmla="*/ 1366980 h 3115538"/>
                <a:gd name="connsiteX26" fmla="*/ 1101740 w 3166946"/>
                <a:gd name="connsiteY26" fmla="*/ 1184100 h 3115538"/>
                <a:gd name="connsiteX27" fmla="*/ 1119582 w 3166946"/>
                <a:gd name="connsiteY27" fmla="*/ 1139495 h 3115538"/>
                <a:gd name="connsiteX28" fmla="*/ 1141885 w 3166946"/>
                <a:gd name="connsiteY28" fmla="*/ 1094890 h 3115538"/>
                <a:gd name="connsiteX29" fmla="*/ 1182029 w 3166946"/>
                <a:gd name="connsiteY29" fmla="*/ 996759 h 3115538"/>
                <a:gd name="connsiteX30" fmla="*/ 1195411 w 3166946"/>
                <a:gd name="connsiteY30" fmla="*/ 956615 h 3115538"/>
                <a:gd name="connsiteX31" fmla="*/ 1208792 w 3166946"/>
                <a:gd name="connsiteY31" fmla="*/ 938773 h 3115538"/>
                <a:gd name="connsiteX32" fmla="*/ 1248936 w 3166946"/>
                <a:gd name="connsiteY32" fmla="*/ 840642 h 3115538"/>
                <a:gd name="connsiteX33" fmla="*/ 1257857 w 3166946"/>
                <a:gd name="connsiteY33" fmla="*/ 804958 h 3115538"/>
                <a:gd name="connsiteX34" fmla="*/ 1271239 w 3166946"/>
                <a:gd name="connsiteY34" fmla="*/ 778195 h 3115538"/>
                <a:gd name="connsiteX35" fmla="*/ 1298002 w 3166946"/>
                <a:gd name="connsiteY35" fmla="*/ 688986 h 3115538"/>
                <a:gd name="connsiteX36" fmla="*/ 1306923 w 3166946"/>
                <a:gd name="connsiteY36" fmla="*/ 671144 h 3115538"/>
                <a:gd name="connsiteX37" fmla="*/ 1315844 w 3166946"/>
                <a:gd name="connsiteY37" fmla="*/ 644381 h 3115538"/>
                <a:gd name="connsiteX38" fmla="*/ 1315844 w 3166946"/>
                <a:gd name="connsiteY38" fmla="*/ 425817 h 3115538"/>
                <a:gd name="connsiteX39" fmla="*/ 1298002 w 3166946"/>
                <a:gd name="connsiteY39" fmla="*/ 381212 h 3115538"/>
                <a:gd name="connsiteX40" fmla="*/ 1289081 w 3166946"/>
                <a:gd name="connsiteY40" fmla="*/ 354449 h 3115538"/>
                <a:gd name="connsiteX41" fmla="*/ 1271239 w 3166946"/>
                <a:gd name="connsiteY41" fmla="*/ 300923 h 3115538"/>
                <a:gd name="connsiteX42" fmla="*/ 1257857 w 3166946"/>
                <a:gd name="connsiteY42" fmla="*/ 260779 h 3115538"/>
                <a:gd name="connsiteX43" fmla="*/ 1244476 w 3166946"/>
                <a:gd name="connsiteY43" fmla="*/ 193872 h 3115538"/>
                <a:gd name="connsiteX44" fmla="*/ 1217713 w 3166946"/>
                <a:gd name="connsiteY44" fmla="*/ 131425 h 3115538"/>
                <a:gd name="connsiteX45" fmla="*/ 1204332 w 3166946"/>
                <a:gd name="connsiteY45" fmla="*/ 64517 h 3115538"/>
                <a:gd name="connsiteX46" fmla="*/ 1213253 w 3166946"/>
                <a:gd name="connsiteY46" fmla="*/ 2071 h 3115538"/>
                <a:gd name="connsiteX47" fmla="*/ 1244476 w 3166946"/>
                <a:gd name="connsiteY47" fmla="*/ 19913 h 3115538"/>
                <a:gd name="connsiteX48" fmla="*/ 1271239 w 3166946"/>
                <a:gd name="connsiteY48" fmla="*/ 68978 h 3115538"/>
                <a:gd name="connsiteX49" fmla="*/ 1289081 w 3166946"/>
                <a:gd name="connsiteY49" fmla="*/ 104662 h 3115538"/>
                <a:gd name="connsiteX50" fmla="*/ 1311383 w 3166946"/>
                <a:gd name="connsiteY50" fmla="*/ 153727 h 3115538"/>
                <a:gd name="connsiteX51" fmla="*/ 1338146 w 3166946"/>
                <a:gd name="connsiteY51" fmla="*/ 207253 h 3115538"/>
                <a:gd name="connsiteX52" fmla="*/ 1360449 w 3166946"/>
                <a:gd name="connsiteY52" fmla="*/ 287542 h 3115538"/>
                <a:gd name="connsiteX53" fmla="*/ 1360449 w 3166946"/>
                <a:gd name="connsiteY53" fmla="*/ 287542 h 3115538"/>
                <a:gd name="connsiteX54" fmla="*/ 1387212 w 3166946"/>
                <a:gd name="connsiteY54" fmla="*/ 394594 h 3115538"/>
                <a:gd name="connsiteX55" fmla="*/ 1400593 w 3166946"/>
                <a:gd name="connsiteY55" fmla="*/ 452580 h 3115538"/>
                <a:gd name="connsiteX56" fmla="*/ 1396133 w 3166946"/>
                <a:gd name="connsiteY56" fmla="*/ 1099351 h 3115538"/>
                <a:gd name="connsiteX57" fmla="*/ 1391672 w 3166946"/>
                <a:gd name="connsiteY57" fmla="*/ 1135035 h 3115538"/>
                <a:gd name="connsiteX58" fmla="*/ 1378291 w 3166946"/>
                <a:gd name="connsiteY58" fmla="*/ 1197481 h 3115538"/>
                <a:gd name="connsiteX59" fmla="*/ 1364909 w 3166946"/>
                <a:gd name="connsiteY59" fmla="*/ 1295612 h 3115538"/>
                <a:gd name="connsiteX60" fmla="*/ 1347067 w 3166946"/>
                <a:gd name="connsiteY60" fmla="*/ 1344677 h 3115538"/>
                <a:gd name="connsiteX61" fmla="*/ 1329225 w 3166946"/>
                <a:gd name="connsiteY61" fmla="*/ 1402664 h 3115538"/>
                <a:gd name="connsiteX62" fmla="*/ 1311383 w 3166946"/>
                <a:gd name="connsiteY62" fmla="*/ 1465111 h 3115538"/>
                <a:gd name="connsiteX63" fmla="*/ 1298002 w 3166946"/>
                <a:gd name="connsiteY63" fmla="*/ 1532018 h 3115538"/>
                <a:gd name="connsiteX64" fmla="*/ 1275699 w 3166946"/>
                <a:gd name="connsiteY64" fmla="*/ 1607846 h 3115538"/>
                <a:gd name="connsiteX65" fmla="*/ 1257857 w 3166946"/>
                <a:gd name="connsiteY65" fmla="*/ 1692595 h 3115538"/>
                <a:gd name="connsiteX66" fmla="*/ 1248936 w 3166946"/>
                <a:gd name="connsiteY66" fmla="*/ 2116342 h 3115538"/>
                <a:gd name="connsiteX67" fmla="*/ 1248936 w 3166946"/>
                <a:gd name="connsiteY67" fmla="*/ 2227854 h 3115538"/>
                <a:gd name="connsiteX68" fmla="*/ 1271239 w 3166946"/>
                <a:gd name="connsiteY68" fmla="*/ 2285840 h 3115538"/>
                <a:gd name="connsiteX69" fmla="*/ 1298002 w 3166946"/>
                <a:gd name="connsiteY69" fmla="*/ 2334906 h 3115538"/>
                <a:gd name="connsiteX70" fmla="*/ 1329225 w 3166946"/>
                <a:gd name="connsiteY70" fmla="*/ 2379511 h 3115538"/>
                <a:gd name="connsiteX71" fmla="*/ 1360449 w 3166946"/>
                <a:gd name="connsiteY71" fmla="*/ 2424115 h 3115538"/>
                <a:gd name="connsiteX72" fmla="*/ 1391672 w 3166946"/>
                <a:gd name="connsiteY72" fmla="*/ 2455339 h 3115538"/>
                <a:gd name="connsiteX73" fmla="*/ 1422896 w 3166946"/>
                <a:gd name="connsiteY73" fmla="*/ 2495483 h 3115538"/>
                <a:gd name="connsiteX74" fmla="*/ 1463040 w 3166946"/>
                <a:gd name="connsiteY74" fmla="*/ 2531167 h 3115538"/>
                <a:gd name="connsiteX75" fmla="*/ 1494263 w 3166946"/>
                <a:gd name="connsiteY75" fmla="*/ 2562391 h 3115538"/>
                <a:gd name="connsiteX76" fmla="*/ 1543329 w 3166946"/>
                <a:gd name="connsiteY76" fmla="*/ 2620377 h 3115538"/>
                <a:gd name="connsiteX77" fmla="*/ 1579013 w 3166946"/>
                <a:gd name="connsiteY77" fmla="*/ 2651600 h 3115538"/>
                <a:gd name="connsiteX78" fmla="*/ 1619157 w 3166946"/>
                <a:gd name="connsiteY78" fmla="*/ 2687284 h 3115538"/>
                <a:gd name="connsiteX79" fmla="*/ 1703906 w 3166946"/>
                <a:gd name="connsiteY79" fmla="*/ 2736350 h 3115538"/>
                <a:gd name="connsiteX80" fmla="*/ 1752972 w 3166946"/>
                <a:gd name="connsiteY80" fmla="*/ 2763113 h 3115538"/>
                <a:gd name="connsiteX81" fmla="*/ 1846642 w 3166946"/>
                <a:gd name="connsiteY81" fmla="*/ 2789875 h 3115538"/>
                <a:gd name="connsiteX82" fmla="*/ 1918010 w 3166946"/>
                <a:gd name="connsiteY82" fmla="*/ 2830020 h 3115538"/>
                <a:gd name="connsiteX83" fmla="*/ 1971536 w 3166946"/>
                <a:gd name="connsiteY83" fmla="*/ 2852322 h 3115538"/>
                <a:gd name="connsiteX84" fmla="*/ 2016140 w 3166946"/>
                <a:gd name="connsiteY84" fmla="*/ 2874625 h 3115538"/>
                <a:gd name="connsiteX85" fmla="*/ 2074127 w 3166946"/>
                <a:gd name="connsiteY85" fmla="*/ 2901388 h 3115538"/>
                <a:gd name="connsiteX86" fmla="*/ 2123192 w 3166946"/>
                <a:gd name="connsiteY86" fmla="*/ 2923690 h 3115538"/>
                <a:gd name="connsiteX87" fmla="*/ 2190099 w 3166946"/>
                <a:gd name="connsiteY87" fmla="*/ 2950453 h 3115538"/>
                <a:gd name="connsiteX88" fmla="*/ 2310533 w 3166946"/>
                <a:gd name="connsiteY88" fmla="*/ 2995058 h 3115538"/>
                <a:gd name="connsiteX89" fmla="*/ 2399742 w 3166946"/>
                <a:gd name="connsiteY89" fmla="*/ 3012900 h 3115538"/>
                <a:gd name="connsiteX90" fmla="*/ 2493413 w 3166946"/>
                <a:gd name="connsiteY90" fmla="*/ 3026281 h 3115538"/>
                <a:gd name="connsiteX91" fmla="*/ 2591543 w 3166946"/>
                <a:gd name="connsiteY91" fmla="*/ 3044123 h 3115538"/>
                <a:gd name="connsiteX92" fmla="*/ 2649530 w 3166946"/>
                <a:gd name="connsiteY92" fmla="*/ 3053044 h 3115538"/>
                <a:gd name="connsiteX93" fmla="*/ 2716437 w 3166946"/>
                <a:gd name="connsiteY93" fmla="*/ 3075347 h 3115538"/>
                <a:gd name="connsiteX94" fmla="*/ 2805647 w 3166946"/>
                <a:gd name="connsiteY94" fmla="*/ 3088728 h 3115538"/>
                <a:gd name="connsiteX95" fmla="*/ 2917159 w 3166946"/>
                <a:gd name="connsiteY95" fmla="*/ 3102110 h 3115538"/>
                <a:gd name="connsiteX96" fmla="*/ 3166946 w 3166946"/>
                <a:gd name="connsiteY96" fmla="*/ 3106570 h 3115538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46771 w 3166946"/>
                <a:gd name="connsiteY7" fmla="*/ 3102110 h 3115491"/>
                <a:gd name="connsiteX8" fmla="*/ 700296 w 3166946"/>
                <a:gd name="connsiteY8" fmla="*/ 3079807 h 3115491"/>
                <a:gd name="connsiteX9" fmla="*/ 767204 w 3166946"/>
                <a:gd name="connsiteY9" fmla="*/ 3017360 h 3115491"/>
                <a:gd name="connsiteX10" fmla="*/ 793967 w 3166946"/>
                <a:gd name="connsiteY10" fmla="*/ 2928151 h 3115491"/>
                <a:gd name="connsiteX11" fmla="*/ 802888 w 3166946"/>
                <a:gd name="connsiteY11" fmla="*/ 2870164 h 3115491"/>
                <a:gd name="connsiteX12" fmla="*/ 807348 w 3166946"/>
                <a:gd name="connsiteY12" fmla="*/ 2821099 h 3115491"/>
                <a:gd name="connsiteX13" fmla="*/ 820730 w 3166946"/>
                <a:gd name="connsiteY13" fmla="*/ 2754192 h 3115491"/>
                <a:gd name="connsiteX14" fmla="*/ 838572 w 3166946"/>
                <a:gd name="connsiteY14" fmla="*/ 2638219 h 3115491"/>
                <a:gd name="connsiteX15" fmla="*/ 847493 w 3166946"/>
                <a:gd name="connsiteY15" fmla="*/ 2540088 h 3115491"/>
                <a:gd name="connsiteX16" fmla="*/ 856414 w 3166946"/>
                <a:gd name="connsiteY16" fmla="*/ 2491023 h 3115491"/>
                <a:gd name="connsiteX17" fmla="*/ 869795 w 3166946"/>
                <a:gd name="connsiteY17" fmla="*/ 2392892 h 3115491"/>
                <a:gd name="connsiteX18" fmla="*/ 874256 w 3166946"/>
                <a:gd name="connsiteY18" fmla="*/ 1995909 h 3115491"/>
                <a:gd name="connsiteX19" fmla="*/ 887637 w 3166946"/>
                <a:gd name="connsiteY19" fmla="*/ 1924541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46771 w 3166946"/>
                <a:gd name="connsiteY7" fmla="*/ 3102110 h 3115491"/>
                <a:gd name="connsiteX8" fmla="*/ 700296 w 3166946"/>
                <a:gd name="connsiteY8" fmla="*/ 3079807 h 3115491"/>
                <a:gd name="connsiteX9" fmla="*/ 767204 w 3166946"/>
                <a:gd name="connsiteY9" fmla="*/ 3017360 h 3115491"/>
                <a:gd name="connsiteX10" fmla="*/ 793967 w 3166946"/>
                <a:gd name="connsiteY10" fmla="*/ 2928151 h 3115491"/>
                <a:gd name="connsiteX11" fmla="*/ 802888 w 3166946"/>
                <a:gd name="connsiteY11" fmla="*/ 2870164 h 3115491"/>
                <a:gd name="connsiteX12" fmla="*/ 807348 w 3166946"/>
                <a:gd name="connsiteY12" fmla="*/ 2821099 h 3115491"/>
                <a:gd name="connsiteX13" fmla="*/ 820730 w 3166946"/>
                <a:gd name="connsiteY13" fmla="*/ 2754192 h 3115491"/>
                <a:gd name="connsiteX14" fmla="*/ 838572 w 3166946"/>
                <a:gd name="connsiteY14" fmla="*/ 2638219 h 3115491"/>
                <a:gd name="connsiteX15" fmla="*/ 847493 w 3166946"/>
                <a:gd name="connsiteY15" fmla="*/ 2540088 h 3115491"/>
                <a:gd name="connsiteX16" fmla="*/ 856414 w 3166946"/>
                <a:gd name="connsiteY16" fmla="*/ 2491023 h 3115491"/>
                <a:gd name="connsiteX17" fmla="*/ 869795 w 3166946"/>
                <a:gd name="connsiteY17" fmla="*/ 2392892 h 3115491"/>
                <a:gd name="connsiteX18" fmla="*/ 874256 w 3166946"/>
                <a:gd name="connsiteY18" fmla="*/ 1995909 h 3115491"/>
                <a:gd name="connsiteX19" fmla="*/ 887637 w 3166946"/>
                <a:gd name="connsiteY19" fmla="*/ 1924541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0296 w 3166946"/>
                <a:gd name="connsiteY8" fmla="*/ 3079807 h 3115491"/>
                <a:gd name="connsiteX9" fmla="*/ 767204 w 3166946"/>
                <a:gd name="connsiteY9" fmla="*/ 3017360 h 3115491"/>
                <a:gd name="connsiteX10" fmla="*/ 793967 w 3166946"/>
                <a:gd name="connsiteY10" fmla="*/ 2928151 h 3115491"/>
                <a:gd name="connsiteX11" fmla="*/ 802888 w 3166946"/>
                <a:gd name="connsiteY11" fmla="*/ 2870164 h 3115491"/>
                <a:gd name="connsiteX12" fmla="*/ 807348 w 3166946"/>
                <a:gd name="connsiteY12" fmla="*/ 2821099 h 3115491"/>
                <a:gd name="connsiteX13" fmla="*/ 820730 w 3166946"/>
                <a:gd name="connsiteY13" fmla="*/ 2754192 h 3115491"/>
                <a:gd name="connsiteX14" fmla="*/ 838572 w 3166946"/>
                <a:gd name="connsiteY14" fmla="*/ 2638219 h 3115491"/>
                <a:gd name="connsiteX15" fmla="*/ 847493 w 3166946"/>
                <a:gd name="connsiteY15" fmla="*/ 2540088 h 3115491"/>
                <a:gd name="connsiteX16" fmla="*/ 856414 w 3166946"/>
                <a:gd name="connsiteY16" fmla="*/ 2491023 h 3115491"/>
                <a:gd name="connsiteX17" fmla="*/ 869795 w 3166946"/>
                <a:gd name="connsiteY17" fmla="*/ 2392892 h 3115491"/>
                <a:gd name="connsiteX18" fmla="*/ 874256 w 3166946"/>
                <a:gd name="connsiteY18" fmla="*/ 1995909 h 3115491"/>
                <a:gd name="connsiteX19" fmla="*/ 887637 w 3166946"/>
                <a:gd name="connsiteY19" fmla="*/ 1924541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0296 w 3166946"/>
                <a:gd name="connsiteY8" fmla="*/ 3079807 h 3115491"/>
                <a:gd name="connsiteX9" fmla="*/ 767204 w 3166946"/>
                <a:gd name="connsiteY9" fmla="*/ 3017360 h 3115491"/>
                <a:gd name="connsiteX10" fmla="*/ 793967 w 3166946"/>
                <a:gd name="connsiteY10" fmla="*/ 2928151 h 3115491"/>
                <a:gd name="connsiteX11" fmla="*/ 802888 w 3166946"/>
                <a:gd name="connsiteY11" fmla="*/ 2870164 h 3115491"/>
                <a:gd name="connsiteX12" fmla="*/ 807348 w 3166946"/>
                <a:gd name="connsiteY12" fmla="*/ 2821099 h 3115491"/>
                <a:gd name="connsiteX13" fmla="*/ 820730 w 3166946"/>
                <a:gd name="connsiteY13" fmla="*/ 2754192 h 3115491"/>
                <a:gd name="connsiteX14" fmla="*/ 838572 w 3166946"/>
                <a:gd name="connsiteY14" fmla="*/ 2638219 h 3115491"/>
                <a:gd name="connsiteX15" fmla="*/ 847493 w 3166946"/>
                <a:gd name="connsiteY15" fmla="*/ 2540088 h 3115491"/>
                <a:gd name="connsiteX16" fmla="*/ 856414 w 3166946"/>
                <a:gd name="connsiteY16" fmla="*/ 2491023 h 3115491"/>
                <a:gd name="connsiteX17" fmla="*/ 869795 w 3166946"/>
                <a:gd name="connsiteY17" fmla="*/ 2392892 h 3115491"/>
                <a:gd name="connsiteX18" fmla="*/ 874256 w 3166946"/>
                <a:gd name="connsiteY18" fmla="*/ 1995909 h 3115491"/>
                <a:gd name="connsiteX19" fmla="*/ 887637 w 3166946"/>
                <a:gd name="connsiteY19" fmla="*/ 1924541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18327 w 3166946"/>
                <a:gd name="connsiteY8" fmla="*/ 3020564 h 3115491"/>
                <a:gd name="connsiteX9" fmla="*/ 767204 w 3166946"/>
                <a:gd name="connsiteY9" fmla="*/ 3017360 h 3115491"/>
                <a:gd name="connsiteX10" fmla="*/ 793967 w 3166946"/>
                <a:gd name="connsiteY10" fmla="*/ 2928151 h 3115491"/>
                <a:gd name="connsiteX11" fmla="*/ 802888 w 3166946"/>
                <a:gd name="connsiteY11" fmla="*/ 2870164 h 3115491"/>
                <a:gd name="connsiteX12" fmla="*/ 807348 w 3166946"/>
                <a:gd name="connsiteY12" fmla="*/ 2821099 h 3115491"/>
                <a:gd name="connsiteX13" fmla="*/ 820730 w 3166946"/>
                <a:gd name="connsiteY13" fmla="*/ 2754192 h 3115491"/>
                <a:gd name="connsiteX14" fmla="*/ 838572 w 3166946"/>
                <a:gd name="connsiteY14" fmla="*/ 2638219 h 3115491"/>
                <a:gd name="connsiteX15" fmla="*/ 847493 w 3166946"/>
                <a:gd name="connsiteY15" fmla="*/ 2540088 h 3115491"/>
                <a:gd name="connsiteX16" fmla="*/ 856414 w 3166946"/>
                <a:gd name="connsiteY16" fmla="*/ 2491023 h 3115491"/>
                <a:gd name="connsiteX17" fmla="*/ 869795 w 3166946"/>
                <a:gd name="connsiteY17" fmla="*/ 2392892 h 3115491"/>
                <a:gd name="connsiteX18" fmla="*/ 874256 w 3166946"/>
                <a:gd name="connsiteY18" fmla="*/ 1995909 h 3115491"/>
                <a:gd name="connsiteX19" fmla="*/ 887637 w 3166946"/>
                <a:gd name="connsiteY19" fmla="*/ 1924541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18327 w 3166946"/>
                <a:gd name="connsiteY8" fmla="*/ 3020564 h 3115491"/>
                <a:gd name="connsiteX9" fmla="*/ 767204 w 3166946"/>
                <a:gd name="connsiteY9" fmla="*/ 3017360 h 3115491"/>
                <a:gd name="connsiteX10" fmla="*/ 793967 w 3166946"/>
                <a:gd name="connsiteY10" fmla="*/ 2928151 h 3115491"/>
                <a:gd name="connsiteX11" fmla="*/ 802888 w 3166946"/>
                <a:gd name="connsiteY11" fmla="*/ 2870164 h 3115491"/>
                <a:gd name="connsiteX12" fmla="*/ 807348 w 3166946"/>
                <a:gd name="connsiteY12" fmla="*/ 2821099 h 3115491"/>
                <a:gd name="connsiteX13" fmla="*/ 820730 w 3166946"/>
                <a:gd name="connsiteY13" fmla="*/ 2754192 h 3115491"/>
                <a:gd name="connsiteX14" fmla="*/ 838572 w 3166946"/>
                <a:gd name="connsiteY14" fmla="*/ 2638219 h 3115491"/>
                <a:gd name="connsiteX15" fmla="*/ 847493 w 3166946"/>
                <a:gd name="connsiteY15" fmla="*/ 2540088 h 3115491"/>
                <a:gd name="connsiteX16" fmla="*/ 856414 w 3166946"/>
                <a:gd name="connsiteY16" fmla="*/ 2491023 h 3115491"/>
                <a:gd name="connsiteX17" fmla="*/ 869795 w 3166946"/>
                <a:gd name="connsiteY17" fmla="*/ 2392892 h 3115491"/>
                <a:gd name="connsiteX18" fmla="*/ 874256 w 3166946"/>
                <a:gd name="connsiteY18" fmla="*/ 1995909 h 3115491"/>
                <a:gd name="connsiteX19" fmla="*/ 887637 w 3166946"/>
                <a:gd name="connsiteY19" fmla="*/ 1924541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67204 w 3166946"/>
                <a:gd name="connsiteY9" fmla="*/ 3017360 h 3115491"/>
                <a:gd name="connsiteX10" fmla="*/ 793967 w 3166946"/>
                <a:gd name="connsiteY10" fmla="*/ 2928151 h 3115491"/>
                <a:gd name="connsiteX11" fmla="*/ 802888 w 3166946"/>
                <a:gd name="connsiteY11" fmla="*/ 2870164 h 3115491"/>
                <a:gd name="connsiteX12" fmla="*/ 807348 w 3166946"/>
                <a:gd name="connsiteY12" fmla="*/ 2821099 h 3115491"/>
                <a:gd name="connsiteX13" fmla="*/ 820730 w 3166946"/>
                <a:gd name="connsiteY13" fmla="*/ 2754192 h 3115491"/>
                <a:gd name="connsiteX14" fmla="*/ 838572 w 3166946"/>
                <a:gd name="connsiteY14" fmla="*/ 2638219 h 3115491"/>
                <a:gd name="connsiteX15" fmla="*/ 847493 w 3166946"/>
                <a:gd name="connsiteY15" fmla="*/ 2540088 h 3115491"/>
                <a:gd name="connsiteX16" fmla="*/ 856414 w 3166946"/>
                <a:gd name="connsiteY16" fmla="*/ 2491023 h 3115491"/>
                <a:gd name="connsiteX17" fmla="*/ 869795 w 3166946"/>
                <a:gd name="connsiteY17" fmla="*/ 2392892 h 3115491"/>
                <a:gd name="connsiteX18" fmla="*/ 874256 w 3166946"/>
                <a:gd name="connsiteY18" fmla="*/ 1995909 h 3115491"/>
                <a:gd name="connsiteX19" fmla="*/ 887637 w 3166946"/>
                <a:gd name="connsiteY19" fmla="*/ 1924541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54325 w 3166946"/>
                <a:gd name="connsiteY9" fmla="*/ 2934935 h 3115491"/>
                <a:gd name="connsiteX10" fmla="*/ 793967 w 3166946"/>
                <a:gd name="connsiteY10" fmla="*/ 2928151 h 3115491"/>
                <a:gd name="connsiteX11" fmla="*/ 802888 w 3166946"/>
                <a:gd name="connsiteY11" fmla="*/ 2870164 h 3115491"/>
                <a:gd name="connsiteX12" fmla="*/ 807348 w 3166946"/>
                <a:gd name="connsiteY12" fmla="*/ 2821099 h 3115491"/>
                <a:gd name="connsiteX13" fmla="*/ 820730 w 3166946"/>
                <a:gd name="connsiteY13" fmla="*/ 2754192 h 3115491"/>
                <a:gd name="connsiteX14" fmla="*/ 838572 w 3166946"/>
                <a:gd name="connsiteY14" fmla="*/ 2638219 h 3115491"/>
                <a:gd name="connsiteX15" fmla="*/ 847493 w 3166946"/>
                <a:gd name="connsiteY15" fmla="*/ 2540088 h 3115491"/>
                <a:gd name="connsiteX16" fmla="*/ 856414 w 3166946"/>
                <a:gd name="connsiteY16" fmla="*/ 2491023 h 3115491"/>
                <a:gd name="connsiteX17" fmla="*/ 869795 w 3166946"/>
                <a:gd name="connsiteY17" fmla="*/ 2392892 h 3115491"/>
                <a:gd name="connsiteX18" fmla="*/ 874256 w 3166946"/>
                <a:gd name="connsiteY18" fmla="*/ 1995909 h 3115491"/>
                <a:gd name="connsiteX19" fmla="*/ 887637 w 3166946"/>
                <a:gd name="connsiteY19" fmla="*/ 1924541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54325 w 3166946"/>
                <a:gd name="connsiteY9" fmla="*/ 2934935 h 3115491"/>
                <a:gd name="connsiteX10" fmla="*/ 793967 w 3166946"/>
                <a:gd name="connsiteY10" fmla="*/ 2928151 h 3115491"/>
                <a:gd name="connsiteX11" fmla="*/ 802888 w 3166946"/>
                <a:gd name="connsiteY11" fmla="*/ 2870164 h 3115491"/>
                <a:gd name="connsiteX12" fmla="*/ 807348 w 3166946"/>
                <a:gd name="connsiteY12" fmla="*/ 2821099 h 3115491"/>
                <a:gd name="connsiteX13" fmla="*/ 820730 w 3166946"/>
                <a:gd name="connsiteY13" fmla="*/ 2754192 h 3115491"/>
                <a:gd name="connsiteX14" fmla="*/ 838572 w 3166946"/>
                <a:gd name="connsiteY14" fmla="*/ 2638219 h 3115491"/>
                <a:gd name="connsiteX15" fmla="*/ 847493 w 3166946"/>
                <a:gd name="connsiteY15" fmla="*/ 2540088 h 3115491"/>
                <a:gd name="connsiteX16" fmla="*/ 856414 w 3166946"/>
                <a:gd name="connsiteY16" fmla="*/ 2491023 h 3115491"/>
                <a:gd name="connsiteX17" fmla="*/ 869795 w 3166946"/>
                <a:gd name="connsiteY17" fmla="*/ 2392892 h 3115491"/>
                <a:gd name="connsiteX18" fmla="*/ 874256 w 3166946"/>
                <a:gd name="connsiteY18" fmla="*/ 1995909 h 3115491"/>
                <a:gd name="connsiteX19" fmla="*/ 887637 w 3166946"/>
                <a:gd name="connsiteY19" fmla="*/ 1924541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54325 w 3166946"/>
                <a:gd name="connsiteY9" fmla="*/ 2934935 h 3115491"/>
                <a:gd name="connsiteX10" fmla="*/ 770785 w 3166946"/>
                <a:gd name="connsiteY10" fmla="*/ 2832847 h 3115491"/>
                <a:gd name="connsiteX11" fmla="*/ 802888 w 3166946"/>
                <a:gd name="connsiteY11" fmla="*/ 2870164 h 3115491"/>
                <a:gd name="connsiteX12" fmla="*/ 807348 w 3166946"/>
                <a:gd name="connsiteY12" fmla="*/ 2821099 h 3115491"/>
                <a:gd name="connsiteX13" fmla="*/ 820730 w 3166946"/>
                <a:gd name="connsiteY13" fmla="*/ 2754192 h 3115491"/>
                <a:gd name="connsiteX14" fmla="*/ 838572 w 3166946"/>
                <a:gd name="connsiteY14" fmla="*/ 2638219 h 3115491"/>
                <a:gd name="connsiteX15" fmla="*/ 847493 w 3166946"/>
                <a:gd name="connsiteY15" fmla="*/ 2540088 h 3115491"/>
                <a:gd name="connsiteX16" fmla="*/ 856414 w 3166946"/>
                <a:gd name="connsiteY16" fmla="*/ 2491023 h 3115491"/>
                <a:gd name="connsiteX17" fmla="*/ 869795 w 3166946"/>
                <a:gd name="connsiteY17" fmla="*/ 2392892 h 3115491"/>
                <a:gd name="connsiteX18" fmla="*/ 874256 w 3166946"/>
                <a:gd name="connsiteY18" fmla="*/ 1995909 h 3115491"/>
                <a:gd name="connsiteX19" fmla="*/ 887637 w 3166946"/>
                <a:gd name="connsiteY19" fmla="*/ 1924541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54325 w 3166946"/>
                <a:gd name="connsiteY9" fmla="*/ 2934935 h 3115491"/>
                <a:gd name="connsiteX10" fmla="*/ 768209 w 3166946"/>
                <a:gd name="connsiteY10" fmla="*/ 2827695 h 3115491"/>
                <a:gd name="connsiteX11" fmla="*/ 802888 w 3166946"/>
                <a:gd name="connsiteY11" fmla="*/ 2870164 h 3115491"/>
                <a:gd name="connsiteX12" fmla="*/ 807348 w 3166946"/>
                <a:gd name="connsiteY12" fmla="*/ 2821099 h 3115491"/>
                <a:gd name="connsiteX13" fmla="*/ 820730 w 3166946"/>
                <a:gd name="connsiteY13" fmla="*/ 2754192 h 3115491"/>
                <a:gd name="connsiteX14" fmla="*/ 838572 w 3166946"/>
                <a:gd name="connsiteY14" fmla="*/ 2638219 h 3115491"/>
                <a:gd name="connsiteX15" fmla="*/ 847493 w 3166946"/>
                <a:gd name="connsiteY15" fmla="*/ 2540088 h 3115491"/>
                <a:gd name="connsiteX16" fmla="*/ 856414 w 3166946"/>
                <a:gd name="connsiteY16" fmla="*/ 2491023 h 3115491"/>
                <a:gd name="connsiteX17" fmla="*/ 869795 w 3166946"/>
                <a:gd name="connsiteY17" fmla="*/ 2392892 h 3115491"/>
                <a:gd name="connsiteX18" fmla="*/ 874256 w 3166946"/>
                <a:gd name="connsiteY18" fmla="*/ 1995909 h 3115491"/>
                <a:gd name="connsiteX19" fmla="*/ 887637 w 3166946"/>
                <a:gd name="connsiteY19" fmla="*/ 1924541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54325 w 3166946"/>
                <a:gd name="connsiteY9" fmla="*/ 2934935 h 3115491"/>
                <a:gd name="connsiteX10" fmla="*/ 768209 w 3166946"/>
                <a:gd name="connsiteY10" fmla="*/ 2827695 h 3115491"/>
                <a:gd name="connsiteX11" fmla="*/ 802888 w 3166946"/>
                <a:gd name="connsiteY11" fmla="*/ 2870164 h 3115491"/>
                <a:gd name="connsiteX12" fmla="*/ 807348 w 3166946"/>
                <a:gd name="connsiteY12" fmla="*/ 2821099 h 3115491"/>
                <a:gd name="connsiteX13" fmla="*/ 820730 w 3166946"/>
                <a:gd name="connsiteY13" fmla="*/ 2754192 h 3115491"/>
                <a:gd name="connsiteX14" fmla="*/ 838572 w 3166946"/>
                <a:gd name="connsiteY14" fmla="*/ 2638219 h 3115491"/>
                <a:gd name="connsiteX15" fmla="*/ 847493 w 3166946"/>
                <a:gd name="connsiteY15" fmla="*/ 2540088 h 3115491"/>
                <a:gd name="connsiteX16" fmla="*/ 856414 w 3166946"/>
                <a:gd name="connsiteY16" fmla="*/ 2491023 h 3115491"/>
                <a:gd name="connsiteX17" fmla="*/ 869795 w 3166946"/>
                <a:gd name="connsiteY17" fmla="*/ 2392892 h 3115491"/>
                <a:gd name="connsiteX18" fmla="*/ 874256 w 3166946"/>
                <a:gd name="connsiteY18" fmla="*/ 1995909 h 3115491"/>
                <a:gd name="connsiteX19" fmla="*/ 887637 w 3166946"/>
                <a:gd name="connsiteY19" fmla="*/ 1924541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54325 w 3166946"/>
                <a:gd name="connsiteY9" fmla="*/ 2934935 h 3115491"/>
                <a:gd name="connsiteX10" fmla="*/ 768209 w 3166946"/>
                <a:gd name="connsiteY10" fmla="*/ 2827695 h 3115491"/>
                <a:gd name="connsiteX11" fmla="*/ 790009 w 3166946"/>
                <a:gd name="connsiteY11" fmla="*/ 2725920 h 3115491"/>
                <a:gd name="connsiteX12" fmla="*/ 807348 w 3166946"/>
                <a:gd name="connsiteY12" fmla="*/ 2821099 h 3115491"/>
                <a:gd name="connsiteX13" fmla="*/ 820730 w 3166946"/>
                <a:gd name="connsiteY13" fmla="*/ 2754192 h 3115491"/>
                <a:gd name="connsiteX14" fmla="*/ 838572 w 3166946"/>
                <a:gd name="connsiteY14" fmla="*/ 2638219 h 3115491"/>
                <a:gd name="connsiteX15" fmla="*/ 847493 w 3166946"/>
                <a:gd name="connsiteY15" fmla="*/ 2540088 h 3115491"/>
                <a:gd name="connsiteX16" fmla="*/ 856414 w 3166946"/>
                <a:gd name="connsiteY16" fmla="*/ 2491023 h 3115491"/>
                <a:gd name="connsiteX17" fmla="*/ 869795 w 3166946"/>
                <a:gd name="connsiteY17" fmla="*/ 2392892 h 3115491"/>
                <a:gd name="connsiteX18" fmla="*/ 874256 w 3166946"/>
                <a:gd name="connsiteY18" fmla="*/ 1995909 h 3115491"/>
                <a:gd name="connsiteX19" fmla="*/ 887637 w 3166946"/>
                <a:gd name="connsiteY19" fmla="*/ 1924541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54325 w 3166946"/>
                <a:gd name="connsiteY9" fmla="*/ 2934935 h 3115491"/>
                <a:gd name="connsiteX10" fmla="*/ 768209 w 3166946"/>
                <a:gd name="connsiteY10" fmla="*/ 2827695 h 3115491"/>
                <a:gd name="connsiteX11" fmla="*/ 790009 w 3166946"/>
                <a:gd name="connsiteY11" fmla="*/ 2725920 h 3115491"/>
                <a:gd name="connsiteX12" fmla="*/ 807348 w 3166946"/>
                <a:gd name="connsiteY12" fmla="*/ 2821099 h 3115491"/>
                <a:gd name="connsiteX13" fmla="*/ 820730 w 3166946"/>
                <a:gd name="connsiteY13" fmla="*/ 2754192 h 3115491"/>
                <a:gd name="connsiteX14" fmla="*/ 838572 w 3166946"/>
                <a:gd name="connsiteY14" fmla="*/ 2638219 h 3115491"/>
                <a:gd name="connsiteX15" fmla="*/ 847493 w 3166946"/>
                <a:gd name="connsiteY15" fmla="*/ 2540088 h 3115491"/>
                <a:gd name="connsiteX16" fmla="*/ 856414 w 3166946"/>
                <a:gd name="connsiteY16" fmla="*/ 2491023 h 3115491"/>
                <a:gd name="connsiteX17" fmla="*/ 869795 w 3166946"/>
                <a:gd name="connsiteY17" fmla="*/ 2392892 h 3115491"/>
                <a:gd name="connsiteX18" fmla="*/ 874256 w 3166946"/>
                <a:gd name="connsiteY18" fmla="*/ 1995909 h 3115491"/>
                <a:gd name="connsiteX19" fmla="*/ 887637 w 3166946"/>
                <a:gd name="connsiteY19" fmla="*/ 1924541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54325 w 3166946"/>
                <a:gd name="connsiteY9" fmla="*/ 2934935 h 3115491"/>
                <a:gd name="connsiteX10" fmla="*/ 768209 w 3166946"/>
                <a:gd name="connsiteY10" fmla="*/ 2827695 h 3115491"/>
                <a:gd name="connsiteX11" fmla="*/ 790009 w 3166946"/>
                <a:gd name="connsiteY11" fmla="*/ 2725920 h 3115491"/>
                <a:gd name="connsiteX12" fmla="*/ 807348 w 3166946"/>
                <a:gd name="connsiteY12" fmla="*/ 2821099 h 3115491"/>
                <a:gd name="connsiteX13" fmla="*/ 820730 w 3166946"/>
                <a:gd name="connsiteY13" fmla="*/ 2754192 h 3115491"/>
                <a:gd name="connsiteX14" fmla="*/ 838572 w 3166946"/>
                <a:gd name="connsiteY14" fmla="*/ 2638219 h 3115491"/>
                <a:gd name="connsiteX15" fmla="*/ 847493 w 3166946"/>
                <a:gd name="connsiteY15" fmla="*/ 2540088 h 3115491"/>
                <a:gd name="connsiteX16" fmla="*/ 856414 w 3166946"/>
                <a:gd name="connsiteY16" fmla="*/ 2491023 h 3115491"/>
                <a:gd name="connsiteX17" fmla="*/ 869795 w 3166946"/>
                <a:gd name="connsiteY17" fmla="*/ 2392892 h 3115491"/>
                <a:gd name="connsiteX18" fmla="*/ 874256 w 3166946"/>
                <a:gd name="connsiteY18" fmla="*/ 1995909 h 3115491"/>
                <a:gd name="connsiteX19" fmla="*/ 887637 w 3166946"/>
                <a:gd name="connsiteY19" fmla="*/ 1924541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54325 w 3166946"/>
                <a:gd name="connsiteY9" fmla="*/ 2934935 h 3115491"/>
                <a:gd name="connsiteX10" fmla="*/ 768209 w 3166946"/>
                <a:gd name="connsiteY10" fmla="*/ 2827695 h 3115491"/>
                <a:gd name="connsiteX11" fmla="*/ 790009 w 3166946"/>
                <a:gd name="connsiteY11" fmla="*/ 2725920 h 3115491"/>
                <a:gd name="connsiteX12" fmla="*/ 807348 w 3166946"/>
                <a:gd name="connsiteY12" fmla="*/ 2821099 h 3115491"/>
                <a:gd name="connsiteX13" fmla="*/ 820730 w 3166946"/>
                <a:gd name="connsiteY13" fmla="*/ 2754192 h 3115491"/>
                <a:gd name="connsiteX14" fmla="*/ 838572 w 3166946"/>
                <a:gd name="connsiteY14" fmla="*/ 2638219 h 3115491"/>
                <a:gd name="connsiteX15" fmla="*/ 847493 w 3166946"/>
                <a:gd name="connsiteY15" fmla="*/ 2540088 h 3115491"/>
                <a:gd name="connsiteX16" fmla="*/ 856414 w 3166946"/>
                <a:gd name="connsiteY16" fmla="*/ 2491023 h 3115491"/>
                <a:gd name="connsiteX17" fmla="*/ 869795 w 3166946"/>
                <a:gd name="connsiteY17" fmla="*/ 2392892 h 3115491"/>
                <a:gd name="connsiteX18" fmla="*/ 874256 w 3166946"/>
                <a:gd name="connsiteY18" fmla="*/ 1995909 h 3115491"/>
                <a:gd name="connsiteX19" fmla="*/ 887637 w 3166946"/>
                <a:gd name="connsiteY19" fmla="*/ 1924541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54325 w 3166946"/>
                <a:gd name="connsiteY9" fmla="*/ 2934935 h 3115491"/>
                <a:gd name="connsiteX10" fmla="*/ 768209 w 3166946"/>
                <a:gd name="connsiteY10" fmla="*/ 2845725 h 3115491"/>
                <a:gd name="connsiteX11" fmla="*/ 790009 w 3166946"/>
                <a:gd name="connsiteY11" fmla="*/ 2725920 h 3115491"/>
                <a:gd name="connsiteX12" fmla="*/ 807348 w 3166946"/>
                <a:gd name="connsiteY12" fmla="*/ 2821099 h 3115491"/>
                <a:gd name="connsiteX13" fmla="*/ 820730 w 3166946"/>
                <a:gd name="connsiteY13" fmla="*/ 2754192 h 3115491"/>
                <a:gd name="connsiteX14" fmla="*/ 838572 w 3166946"/>
                <a:gd name="connsiteY14" fmla="*/ 2638219 h 3115491"/>
                <a:gd name="connsiteX15" fmla="*/ 847493 w 3166946"/>
                <a:gd name="connsiteY15" fmla="*/ 2540088 h 3115491"/>
                <a:gd name="connsiteX16" fmla="*/ 856414 w 3166946"/>
                <a:gd name="connsiteY16" fmla="*/ 2491023 h 3115491"/>
                <a:gd name="connsiteX17" fmla="*/ 869795 w 3166946"/>
                <a:gd name="connsiteY17" fmla="*/ 2392892 h 3115491"/>
                <a:gd name="connsiteX18" fmla="*/ 874256 w 3166946"/>
                <a:gd name="connsiteY18" fmla="*/ 1995909 h 3115491"/>
                <a:gd name="connsiteX19" fmla="*/ 887637 w 3166946"/>
                <a:gd name="connsiteY19" fmla="*/ 1924541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8209 w 3166946"/>
                <a:gd name="connsiteY10" fmla="*/ 2845725 h 3115491"/>
                <a:gd name="connsiteX11" fmla="*/ 790009 w 3166946"/>
                <a:gd name="connsiteY11" fmla="*/ 2725920 h 3115491"/>
                <a:gd name="connsiteX12" fmla="*/ 807348 w 3166946"/>
                <a:gd name="connsiteY12" fmla="*/ 2821099 h 3115491"/>
                <a:gd name="connsiteX13" fmla="*/ 820730 w 3166946"/>
                <a:gd name="connsiteY13" fmla="*/ 2754192 h 3115491"/>
                <a:gd name="connsiteX14" fmla="*/ 838572 w 3166946"/>
                <a:gd name="connsiteY14" fmla="*/ 2638219 h 3115491"/>
                <a:gd name="connsiteX15" fmla="*/ 847493 w 3166946"/>
                <a:gd name="connsiteY15" fmla="*/ 2540088 h 3115491"/>
                <a:gd name="connsiteX16" fmla="*/ 856414 w 3166946"/>
                <a:gd name="connsiteY16" fmla="*/ 2491023 h 3115491"/>
                <a:gd name="connsiteX17" fmla="*/ 869795 w 3166946"/>
                <a:gd name="connsiteY17" fmla="*/ 2392892 h 3115491"/>
                <a:gd name="connsiteX18" fmla="*/ 874256 w 3166946"/>
                <a:gd name="connsiteY18" fmla="*/ 1995909 h 3115491"/>
                <a:gd name="connsiteX19" fmla="*/ 887637 w 3166946"/>
                <a:gd name="connsiteY19" fmla="*/ 1924541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90009 w 3166946"/>
                <a:gd name="connsiteY11" fmla="*/ 2725920 h 3115491"/>
                <a:gd name="connsiteX12" fmla="*/ 807348 w 3166946"/>
                <a:gd name="connsiteY12" fmla="*/ 2821099 h 3115491"/>
                <a:gd name="connsiteX13" fmla="*/ 820730 w 3166946"/>
                <a:gd name="connsiteY13" fmla="*/ 2754192 h 3115491"/>
                <a:gd name="connsiteX14" fmla="*/ 838572 w 3166946"/>
                <a:gd name="connsiteY14" fmla="*/ 2638219 h 3115491"/>
                <a:gd name="connsiteX15" fmla="*/ 847493 w 3166946"/>
                <a:gd name="connsiteY15" fmla="*/ 2540088 h 3115491"/>
                <a:gd name="connsiteX16" fmla="*/ 856414 w 3166946"/>
                <a:gd name="connsiteY16" fmla="*/ 2491023 h 3115491"/>
                <a:gd name="connsiteX17" fmla="*/ 869795 w 3166946"/>
                <a:gd name="connsiteY17" fmla="*/ 2392892 h 3115491"/>
                <a:gd name="connsiteX18" fmla="*/ 874256 w 3166946"/>
                <a:gd name="connsiteY18" fmla="*/ 1995909 h 3115491"/>
                <a:gd name="connsiteX19" fmla="*/ 887637 w 3166946"/>
                <a:gd name="connsiteY19" fmla="*/ 1924541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90009 w 3166946"/>
                <a:gd name="connsiteY11" fmla="*/ 2725920 h 3115491"/>
                <a:gd name="connsiteX12" fmla="*/ 807348 w 3166946"/>
                <a:gd name="connsiteY12" fmla="*/ 2821099 h 3115491"/>
                <a:gd name="connsiteX13" fmla="*/ 820730 w 3166946"/>
                <a:gd name="connsiteY13" fmla="*/ 2754192 h 3115491"/>
                <a:gd name="connsiteX14" fmla="*/ 838572 w 3166946"/>
                <a:gd name="connsiteY14" fmla="*/ 2638219 h 3115491"/>
                <a:gd name="connsiteX15" fmla="*/ 847493 w 3166946"/>
                <a:gd name="connsiteY15" fmla="*/ 2540088 h 3115491"/>
                <a:gd name="connsiteX16" fmla="*/ 856414 w 3166946"/>
                <a:gd name="connsiteY16" fmla="*/ 2491023 h 3115491"/>
                <a:gd name="connsiteX17" fmla="*/ 869795 w 3166946"/>
                <a:gd name="connsiteY17" fmla="*/ 2392892 h 3115491"/>
                <a:gd name="connsiteX18" fmla="*/ 874256 w 3166946"/>
                <a:gd name="connsiteY18" fmla="*/ 1995909 h 3115491"/>
                <a:gd name="connsiteX19" fmla="*/ 887637 w 3166946"/>
                <a:gd name="connsiteY19" fmla="*/ 1924541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84857 w 3166946"/>
                <a:gd name="connsiteY11" fmla="*/ 2725920 h 3115491"/>
                <a:gd name="connsiteX12" fmla="*/ 807348 w 3166946"/>
                <a:gd name="connsiteY12" fmla="*/ 2821099 h 3115491"/>
                <a:gd name="connsiteX13" fmla="*/ 820730 w 3166946"/>
                <a:gd name="connsiteY13" fmla="*/ 2754192 h 3115491"/>
                <a:gd name="connsiteX14" fmla="*/ 838572 w 3166946"/>
                <a:gd name="connsiteY14" fmla="*/ 2638219 h 3115491"/>
                <a:gd name="connsiteX15" fmla="*/ 847493 w 3166946"/>
                <a:gd name="connsiteY15" fmla="*/ 2540088 h 3115491"/>
                <a:gd name="connsiteX16" fmla="*/ 856414 w 3166946"/>
                <a:gd name="connsiteY16" fmla="*/ 2491023 h 3115491"/>
                <a:gd name="connsiteX17" fmla="*/ 869795 w 3166946"/>
                <a:gd name="connsiteY17" fmla="*/ 2392892 h 3115491"/>
                <a:gd name="connsiteX18" fmla="*/ 874256 w 3166946"/>
                <a:gd name="connsiteY18" fmla="*/ 1995909 h 3115491"/>
                <a:gd name="connsiteX19" fmla="*/ 887637 w 3166946"/>
                <a:gd name="connsiteY19" fmla="*/ 1924541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82281 w 3166946"/>
                <a:gd name="connsiteY11" fmla="*/ 2733647 h 3115491"/>
                <a:gd name="connsiteX12" fmla="*/ 807348 w 3166946"/>
                <a:gd name="connsiteY12" fmla="*/ 2821099 h 3115491"/>
                <a:gd name="connsiteX13" fmla="*/ 820730 w 3166946"/>
                <a:gd name="connsiteY13" fmla="*/ 2754192 h 3115491"/>
                <a:gd name="connsiteX14" fmla="*/ 838572 w 3166946"/>
                <a:gd name="connsiteY14" fmla="*/ 2638219 h 3115491"/>
                <a:gd name="connsiteX15" fmla="*/ 847493 w 3166946"/>
                <a:gd name="connsiteY15" fmla="*/ 2540088 h 3115491"/>
                <a:gd name="connsiteX16" fmla="*/ 856414 w 3166946"/>
                <a:gd name="connsiteY16" fmla="*/ 2491023 h 3115491"/>
                <a:gd name="connsiteX17" fmla="*/ 869795 w 3166946"/>
                <a:gd name="connsiteY17" fmla="*/ 2392892 h 3115491"/>
                <a:gd name="connsiteX18" fmla="*/ 874256 w 3166946"/>
                <a:gd name="connsiteY18" fmla="*/ 1995909 h 3115491"/>
                <a:gd name="connsiteX19" fmla="*/ 887637 w 3166946"/>
                <a:gd name="connsiteY19" fmla="*/ 1924541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82281 w 3166946"/>
                <a:gd name="connsiteY11" fmla="*/ 2733647 h 3115491"/>
                <a:gd name="connsiteX12" fmla="*/ 807348 w 3166946"/>
                <a:gd name="connsiteY12" fmla="*/ 2821099 h 3115491"/>
                <a:gd name="connsiteX13" fmla="*/ 820730 w 3166946"/>
                <a:gd name="connsiteY13" fmla="*/ 2754192 h 3115491"/>
                <a:gd name="connsiteX14" fmla="*/ 838572 w 3166946"/>
                <a:gd name="connsiteY14" fmla="*/ 2638219 h 3115491"/>
                <a:gd name="connsiteX15" fmla="*/ 847493 w 3166946"/>
                <a:gd name="connsiteY15" fmla="*/ 2540088 h 3115491"/>
                <a:gd name="connsiteX16" fmla="*/ 856414 w 3166946"/>
                <a:gd name="connsiteY16" fmla="*/ 2491023 h 3115491"/>
                <a:gd name="connsiteX17" fmla="*/ 869795 w 3166946"/>
                <a:gd name="connsiteY17" fmla="*/ 2392892 h 3115491"/>
                <a:gd name="connsiteX18" fmla="*/ 874256 w 3166946"/>
                <a:gd name="connsiteY18" fmla="*/ 1995909 h 3115491"/>
                <a:gd name="connsiteX19" fmla="*/ 887637 w 3166946"/>
                <a:gd name="connsiteY19" fmla="*/ 1924541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1978 w 3166946"/>
                <a:gd name="connsiteY11" fmla="*/ 2769707 h 3115491"/>
                <a:gd name="connsiteX12" fmla="*/ 807348 w 3166946"/>
                <a:gd name="connsiteY12" fmla="*/ 2821099 h 3115491"/>
                <a:gd name="connsiteX13" fmla="*/ 820730 w 3166946"/>
                <a:gd name="connsiteY13" fmla="*/ 2754192 h 3115491"/>
                <a:gd name="connsiteX14" fmla="*/ 838572 w 3166946"/>
                <a:gd name="connsiteY14" fmla="*/ 2638219 h 3115491"/>
                <a:gd name="connsiteX15" fmla="*/ 847493 w 3166946"/>
                <a:gd name="connsiteY15" fmla="*/ 2540088 h 3115491"/>
                <a:gd name="connsiteX16" fmla="*/ 856414 w 3166946"/>
                <a:gd name="connsiteY16" fmla="*/ 2491023 h 3115491"/>
                <a:gd name="connsiteX17" fmla="*/ 869795 w 3166946"/>
                <a:gd name="connsiteY17" fmla="*/ 2392892 h 3115491"/>
                <a:gd name="connsiteX18" fmla="*/ 874256 w 3166946"/>
                <a:gd name="connsiteY18" fmla="*/ 1995909 h 3115491"/>
                <a:gd name="connsiteX19" fmla="*/ 887637 w 3166946"/>
                <a:gd name="connsiteY19" fmla="*/ 1924541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1978 w 3166946"/>
                <a:gd name="connsiteY11" fmla="*/ 2769707 h 3115491"/>
                <a:gd name="connsiteX12" fmla="*/ 807348 w 3166946"/>
                <a:gd name="connsiteY12" fmla="*/ 2821099 h 3115491"/>
                <a:gd name="connsiteX13" fmla="*/ 820730 w 3166946"/>
                <a:gd name="connsiteY13" fmla="*/ 2754192 h 3115491"/>
                <a:gd name="connsiteX14" fmla="*/ 838572 w 3166946"/>
                <a:gd name="connsiteY14" fmla="*/ 2638219 h 3115491"/>
                <a:gd name="connsiteX15" fmla="*/ 847493 w 3166946"/>
                <a:gd name="connsiteY15" fmla="*/ 2540088 h 3115491"/>
                <a:gd name="connsiteX16" fmla="*/ 856414 w 3166946"/>
                <a:gd name="connsiteY16" fmla="*/ 2491023 h 3115491"/>
                <a:gd name="connsiteX17" fmla="*/ 869795 w 3166946"/>
                <a:gd name="connsiteY17" fmla="*/ 2392892 h 3115491"/>
                <a:gd name="connsiteX18" fmla="*/ 874256 w 3166946"/>
                <a:gd name="connsiteY18" fmla="*/ 1995909 h 3115491"/>
                <a:gd name="connsiteX19" fmla="*/ 887637 w 3166946"/>
                <a:gd name="connsiteY19" fmla="*/ 1924541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807348 w 3166946"/>
                <a:gd name="connsiteY12" fmla="*/ 2821099 h 3115491"/>
                <a:gd name="connsiteX13" fmla="*/ 820730 w 3166946"/>
                <a:gd name="connsiteY13" fmla="*/ 2754192 h 3115491"/>
                <a:gd name="connsiteX14" fmla="*/ 838572 w 3166946"/>
                <a:gd name="connsiteY14" fmla="*/ 2638219 h 3115491"/>
                <a:gd name="connsiteX15" fmla="*/ 847493 w 3166946"/>
                <a:gd name="connsiteY15" fmla="*/ 2540088 h 3115491"/>
                <a:gd name="connsiteX16" fmla="*/ 856414 w 3166946"/>
                <a:gd name="connsiteY16" fmla="*/ 2491023 h 3115491"/>
                <a:gd name="connsiteX17" fmla="*/ 869795 w 3166946"/>
                <a:gd name="connsiteY17" fmla="*/ 2392892 h 3115491"/>
                <a:gd name="connsiteX18" fmla="*/ 874256 w 3166946"/>
                <a:gd name="connsiteY18" fmla="*/ 1995909 h 3115491"/>
                <a:gd name="connsiteX19" fmla="*/ 887637 w 3166946"/>
                <a:gd name="connsiteY19" fmla="*/ 1924541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20730 w 3166946"/>
                <a:gd name="connsiteY13" fmla="*/ 2754192 h 3115491"/>
                <a:gd name="connsiteX14" fmla="*/ 838572 w 3166946"/>
                <a:gd name="connsiteY14" fmla="*/ 2638219 h 3115491"/>
                <a:gd name="connsiteX15" fmla="*/ 847493 w 3166946"/>
                <a:gd name="connsiteY15" fmla="*/ 2540088 h 3115491"/>
                <a:gd name="connsiteX16" fmla="*/ 856414 w 3166946"/>
                <a:gd name="connsiteY16" fmla="*/ 2491023 h 3115491"/>
                <a:gd name="connsiteX17" fmla="*/ 869795 w 3166946"/>
                <a:gd name="connsiteY17" fmla="*/ 2392892 h 3115491"/>
                <a:gd name="connsiteX18" fmla="*/ 874256 w 3166946"/>
                <a:gd name="connsiteY18" fmla="*/ 1995909 h 3115491"/>
                <a:gd name="connsiteX19" fmla="*/ 887637 w 3166946"/>
                <a:gd name="connsiteY19" fmla="*/ 1924541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25882 w 3166946"/>
                <a:gd name="connsiteY13" fmla="*/ 2509494 h 3115491"/>
                <a:gd name="connsiteX14" fmla="*/ 838572 w 3166946"/>
                <a:gd name="connsiteY14" fmla="*/ 2638219 h 3115491"/>
                <a:gd name="connsiteX15" fmla="*/ 847493 w 3166946"/>
                <a:gd name="connsiteY15" fmla="*/ 2540088 h 3115491"/>
                <a:gd name="connsiteX16" fmla="*/ 856414 w 3166946"/>
                <a:gd name="connsiteY16" fmla="*/ 2491023 h 3115491"/>
                <a:gd name="connsiteX17" fmla="*/ 869795 w 3166946"/>
                <a:gd name="connsiteY17" fmla="*/ 2392892 h 3115491"/>
                <a:gd name="connsiteX18" fmla="*/ 874256 w 3166946"/>
                <a:gd name="connsiteY18" fmla="*/ 1995909 h 3115491"/>
                <a:gd name="connsiteX19" fmla="*/ 887637 w 3166946"/>
                <a:gd name="connsiteY19" fmla="*/ 1924541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25882 w 3166946"/>
                <a:gd name="connsiteY13" fmla="*/ 2509494 h 3115491"/>
                <a:gd name="connsiteX14" fmla="*/ 828269 w 3166946"/>
                <a:gd name="connsiteY14" fmla="*/ 2419278 h 3115491"/>
                <a:gd name="connsiteX15" fmla="*/ 847493 w 3166946"/>
                <a:gd name="connsiteY15" fmla="*/ 2540088 h 3115491"/>
                <a:gd name="connsiteX16" fmla="*/ 856414 w 3166946"/>
                <a:gd name="connsiteY16" fmla="*/ 2491023 h 3115491"/>
                <a:gd name="connsiteX17" fmla="*/ 869795 w 3166946"/>
                <a:gd name="connsiteY17" fmla="*/ 2392892 h 3115491"/>
                <a:gd name="connsiteX18" fmla="*/ 874256 w 3166946"/>
                <a:gd name="connsiteY18" fmla="*/ 1995909 h 3115491"/>
                <a:gd name="connsiteX19" fmla="*/ 887637 w 3166946"/>
                <a:gd name="connsiteY19" fmla="*/ 1924541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25882 w 3166946"/>
                <a:gd name="connsiteY13" fmla="*/ 2509494 h 3115491"/>
                <a:gd name="connsiteX14" fmla="*/ 828269 w 3166946"/>
                <a:gd name="connsiteY14" fmla="*/ 2419278 h 3115491"/>
                <a:gd name="connsiteX15" fmla="*/ 826887 w 3166946"/>
                <a:gd name="connsiteY15" fmla="*/ 2336602 h 3115491"/>
                <a:gd name="connsiteX16" fmla="*/ 856414 w 3166946"/>
                <a:gd name="connsiteY16" fmla="*/ 2491023 h 3115491"/>
                <a:gd name="connsiteX17" fmla="*/ 869795 w 3166946"/>
                <a:gd name="connsiteY17" fmla="*/ 2392892 h 3115491"/>
                <a:gd name="connsiteX18" fmla="*/ 874256 w 3166946"/>
                <a:gd name="connsiteY18" fmla="*/ 1995909 h 3115491"/>
                <a:gd name="connsiteX19" fmla="*/ 887637 w 3166946"/>
                <a:gd name="connsiteY19" fmla="*/ 1924541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25882 w 3166946"/>
                <a:gd name="connsiteY13" fmla="*/ 2509494 h 3115491"/>
                <a:gd name="connsiteX14" fmla="*/ 828269 w 3166946"/>
                <a:gd name="connsiteY14" fmla="*/ 2419278 h 3115491"/>
                <a:gd name="connsiteX15" fmla="*/ 826887 w 3166946"/>
                <a:gd name="connsiteY15" fmla="*/ 2336602 h 3115491"/>
                <a:gd name="connsiteX16" fmla="*/ 835808 w 3166946"/>
                <a:gd name="connsiteY16" fmla="*/ 2241173 h 3115491"/>
                <a:gd name="connsiteX17" fmla="*/ 869795 w 3166946"/>
                <a:gd name="connsiteY17" fmla="*/ 2392892 h 3115491"/>
                <a:gd name="connsiteX18" fmla="*/ 874256 w 3166946"/>
                <a:gd name="connsiteY18" fmla="*/ 1995909 h 3115491"/>
                <a:gd name="connsiteX19" fmla="*/ 887637 w 3166946"/>
                <a:gd name="connsiteY19" fmla="*/ 1924541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25882 w 3166946"/>
                <a:gd name="connsiteY13" fmla="*/ 2509494 h 3115491"/>
                <a:gd name="connsiteX14" fmla="*/ 828269 w 3166946"/>
                <a:gd name="connsiteY14" fmla="*/ 2419278 h 3115491"/>
                <a:gd name="connsiteX15" fmla="*/ 826887 w 3166946"/>
                <a:gd name="connsiteY15" fmla="*/ 2336602 h 3115491"/>
                <a:gd name="connsiteX16" fmla="*/ 835808 w 3166946"/>
                <a:gd name="connsiteY16" fmla="*/ 2241173 h 3115491"/>
                <a:gd name="connsiteX17" fmla="*/ 854340 w 3166946"/>
                <a:gd name="connsiteY17" fmla="*/ 2114708 h 3115491"/>
                <a:gd name="connsiteX18" fmla="*/ 874256 w 3166946"/>
                <a:gd name="connsiteY18" fmla="*/ 1995909 h 3115491"/>
                <a:gd name="connsiteX19" fmla="*/ 887637 w 3166946"/>
                <a:gd name="connsiteY19" fmla="*/ 1924541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8269 w 3166946"/>
                <a:gd name="connsiteY14" fmla="*/ 2419278 h 3115491"/>
                <a:gd name="connsiteX15" fmla="*/ 826887 w 3166946"/>
                <a:gd name="connsiteY15" fmla="*/ 2336602 h 3115491"/>
                <a:gd name="connsiteX16" fmla="*/ 835808 w 3166946"/>
                <a:gd name="connsiteY16" fmla="*/ 2241173 h 3115491"/>
                <a:gd name="connsiteX17" fmla="*/ 854340 w 3166946"/>
                <a:gd name="connsiteY17" fmla="*/ 2114708 h 3115491"/>
                <a:gd name="connsiteX18" fmla="*/ 874256 w 3166946"/>
                <a:gd name="connsiteY18" fmla="*/ 1995909 h 3115491"/>
                <a:gd name="connsiteX19" fmla="*/ 887637 w 3166946"/>
                <a:gd name="connsiteY19" fmla="*/ 1924541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26887 w 3166946"/>
                <a:gd name="connsiteY15" fmla="*/ 2336602 h 3115491"/>
                <a:gd name="connsiteX16" fmla="*/ 835808 w 3166946"/>
                <a:gd name="connsiteY16" fmla="*/ 2241173 h 3115491"/>
                <a:gd name="connsiteX17" fmla="*/ 854340 w 3166946"/>
                <a:gd name="connsiteY17" fmla="*/ 2114708 h 3115491"/>
                <a:gd name="connsiteX18" fmla="*/ 874256 w 3166946"/>
                <a:gd name="connsiteY18" fmla="*/ 1995909 h 3115491"/>
                <a:gd name="connsiteX19" fmla="*/ 887637 w 3166946"/>
                <a:gd name="connsiteY19" fmla="*/ 1924541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26887 w 3166946"/>
                <a:gd name="connsiteY15" fmla="*/ 2336602 h 3115491"/>
                <a:gd name="connsiteX16" fmla="*/ 835808 w 3166946"/>
                <a:gd name="connsiteY16" fmla="*/ 2241173 h 3115491"/>
                <a:gd name="connsiteX17" fmla="*/ 854340 w 3166946"/>
                <a:gd name="connsiteY17" fmla="*/ 2114708 h 3115491"/>
                <a:gd name="connsiteX18" fmla="*/ 874256 w 3166946"/>
                <a:gd name="connsiteY18" fmla="*/ 1995909 h 3115491"/>
                <a:gd name="connsiteX19" fmla="*/ 887637 w 3166946"/>
                <a:gd name="connsiteY19" fmla="*/ 1924541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34614 w 3166946"/>
                <a:gd name="connsiteY15" fmla="*/ 2341754 h 3115491"/>
                <a:gd name="connsiteX16" fmla="*/ 835808 w 3166946"/>
                <a:gd name="connsiteY16" fmla="*/ 2241173 h 3115491"/>
                <a:gd name="connsiteX17" fmla="*/ 854340 w 3166946"/>
                <a:gd name="connsiteY17" fmla="*/ 2114708 h 3115491"/>
                <a:gd name="connsiteX18" fmla="*/ 874256 w 3166946"/>
                <a:gd name="connsiteY18" fmla="*/ 1995909 h 3115491"/>
                <a:gd name="connsiteX19" fmla="*/ 887637 w 3166946"/>
                <a:gd name="connsiteY19" fmla="*/ 1924541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34614 w 3166946"/>
                <a:gd name="connsiteY15" fmla="*/ 2341754 h 3115491"/>
                <a:gd name="connsiteX16" fmla="*/ 840960 w 3166946"/>
                <a:gd name="connsiteY16" fmla="*/ 2238597 h 3115491"/>
                <a:gd name="connsiteX17" fmla="*/ 854340 w 3166946"/>
                <a:gd name="connsiteY17" fmla="*/ 2114708 h 3115491"/>
                <a:gd name="connsiteX18" fmla="*/ 874256 w 3166946"/>
                <a:gd name="connsiteY18" fmla="*/ 1995909 h 3115491"/>
                <a:gd name="connsiteX19" fmla="*/ 887637 w 3166946"/>
                <a:gd name="connsiteY19" fmla="*/ 1924541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34614 w 3166946"/>
                <a:gd name="connsiteY15" fmla="*/ 2341754 h 3115491"/>
                <a:gd name="connsiteX16" fmla="*/ 840960 w 3166946"/>
                <a:gd name="connsiteY16" fmla="*/ 2238597 h 3115491"/>
                <a:gd name="connsiteX17" fmla="*/ 854340 w 3166946"/>
                <a:gd name="connsiteY17" fmla="*/ 2114708 h 3115491"/>
                <a:gd name="connsiteX18" fmla="*/ 874256 w 3166946"/>
                <a:gd name="connsiteY18" fmla="*/ 1995909 h 3115491"/>
                <a:gd name="connsiteX19" fmla="*/ 887637 w 3166946"/>
                <a:gd name="connsiteY19" fmla="*/ 1924541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34614 w 3166946"/>
                <a:gd name="connsiteY15" fmla="*/ 2341754 h 3115491"/>
                <a:gd name="connsiteX16" fmla="*/ 840960 w 3166946"/>
                <a:gd name="connsiteY16" fmla="*/ 2238597 h 3115491"/>
                <a:gd name="connsiteX17" fmla="*/ 854340 w 3166946"/>
                <a:gd name="connsiteY17" fmla="*/ 2114708 h 3115491"/>
                <a:gd name="connsiteX18" fmla="*/ 874256 w 3166946"/>
                <a:gd name="connsiteY18" fmla="*/ 1995909 h 3115491"/>
                <a:gd name="connsiteX19" fmla="*/ 887637 w 3166946"/>
                <a:gd name="connsiteY19" fmla="*/ 1924541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34614 w 3166946"/>
                <a:gd name="connsiteY15" fmla="*/ 2341754 h 3115491"/>
                <a:gd name="connsiteX16" fmla="*/ 840960 w 3166946"/>
                <a:gd name="connsiteY16" fmla="*/ 2238597 h 3115491"/>
                <a:gd name="connsiteX17" fmla="*/ 854340 w 3166946"/>
                <a:gd name="connsiteY17" fmla="*/ 2114708 h 3115491"/>
                <a:gd name="connsiteX18" fmla="*/ 874256 w 3166946"/>
                <a:gd name="connsiteY18" fmla="*/ 1995909 h 3115491"/>
                <a:gd name="connsiteX19" fmla="*/ 887637 w 3166946"/>
                <a:gd name="connsiteY19" fmla="*/ 1924541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34614 w 3166946"/>
                <a:gd name="connsiteY15" fmla="*/ 2341754 h 3115491"/>
                <a:gd name="connsiteX16" fmla="*/ 840960 w 3166946"/>
                <a:gd name="connsiteY16" fmla="*/ 2238597 h 3115491"/>
                <a:gd name="connsiteX17" fmla="*/ 854340 w 3166946"/>
                <a:gd name="connsiteY17" fmla="*/ 2114708 h 3115491"/>
                <a:gd name="connsiteX18" fmla="*/ 874256 w 3166946"/>
                <a:gd name="connsiteY18" fmla="*/ 1995909 h 3115491"/>
                <a:gd name="connsiteX19" fmla="*/ 887637 w 3166946"/>
                <a:gd name="connsiteY19" fmla="*/ 1924541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34614 w 3166946"/>
                <a:gd name="connsiteY15" fmla="*/ 2341754 h 3115491"/>
                <a:gd name="connsiteX16" fmla="*/ 840960 w 3166946"/>
                <a:gd name="connsiteY16" fmla="*/ 2238597 h 3115491"/>
                <a:gd name="connsiteX17" fmla="*/ 854340 w 3166946"/>
                <a:gd name="connsiteY17" fmla="*/ 2114708 h 3115491"/>
                <a:gd name="connsiteX18" fmla="*/ 866529 w 3166946"/>
                <a:gd name="connsiteY18" fmla="*/ 1993333 h 3115491"/>
                <a:gd name="connsiteX19" fmla="*/ 887637 w 3166946"/>
                <a:gd name="connsiteY19" fmla="*/ 1924541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34614 w 3166946"/>
                <a:gd name="connsiteY15" fmla="*/ 2341754 h 3115491"/>
                <a:gd name="connsiteX16" fmla="*/ 840960 w 3166946"/>
                <a:gd name="connsiteY16" fmla="*/ 2238597 h 3115491"/>
                <a:gd name="connsiteX17" fmla="*/ 854340 w 3166946"/>
                <a:gd name="connsiteY17" fmla="*/ 2114708 h 3115491"/>
                <a:gd name="connsiteX18" fmla="*/ 866529 w 3166946"/>
                <a:gd name="connsiteY18" fmla="*/ 1993333 h 3115491"/>
                <a:gd name="connsiteX19" fmla="*/ 882485 w 3166946"/>
                <a:gd name="connsiteY19" fmla="*/ 1903935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34614 w 3166946"/>
                <a:gd name="connsiteY15" fmla="*/ 2341754 h 3115491"/>
                <a:gd name="connsiteX16" fmla="*/ 840960 w 3166946"/>
                <a:gd name="connsiteY16" fmla="*/ 2238597 h 3115491"/>
                <a:gd name="connsiteX17" fmla="*/ 854340 w 3166946"/>
                <a:gd name="connsiteY17" fmla="*/ 2114708 h 3115491"/>
                <a:gd name="connsiteX18" fmla="*/ 866529 w 3166946"/>
                <a:gd name="connsiteY18" fmla="*/ 1993333 h 3115491"/>
                <a:gd name="connsiteX19" fmla="*/ 882485 w 3166946"/>
                <a:gd name="connsiteY19" fmla="*/ 1903935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34614 w 3166946"/>
                <a:gd name="connsiteY15" fmla="*/ 2341754 h 3115491"/>
                <a:gd name="connsiteX16" fmla="*/ 840960 w 3166946"/>
                <a:gd name="connsiteY16" fmla="*/ 2238597 h 3115491"/>
                <a:gd name="connsiteX17" fmla="*/ 854340 w 3166946"/>
                <a:gd name="connsiteY17" fmla="*/ 2114708 h 3115491"/>
                <a:gd name="connsiteX18" fmla="*/ 866529 w 3166946"/>
                <a:gd name="connsiteY18" fmla="*/ 1993333 h 3115491"/>
                <a:gd name="connsiteX19" fmla="*/ 882485 w 3166946"/>
                <a:gd name="connsiteY19" fmla="*/ 1903935 h 3115491"/>
                <a:gd name="connsiteX20" fmla="*/ 896558 w 3166946"/>
                <a:gd name="connsiteY20" fmla="*/ 1857634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34614 w 3166946"/>
                <a:gd name="connsiteY15" fmla="*/ 2341754 h 3115491"/>
                <a:gd name="connsiteX16" fmla="*/ 840960 w 3166946"/>
                <a:gd name="connsiteY16" fmla="*/ 2238597 h 3115491"/>
                <a:gd name="connsiteX17" fmla="*/ 854340 w 3166946"/>
                <a:gd name="connsiteY17" fmla="*/ 2114708 h 3115491"/>
                <a:gd name="connsiteX18" fmla="*/ 866529 w 3166946"/>
                <a:gd name="connsiteY18" fmla="*/ 1993333 h 3115491"/>
                <a:gd name="connsiteX19" fmla="*/ 882485 w 3166946"/>
                <a:gd name="connsiteY19" fmla="*/ 1903935 h 3115491"/>
                <a:gd name="connsiteX20" fmla="*/ 881104 w 3166946"/>
                <a:gd name="connsiteY20" fmla="*/ 1813846 h 3115491"/>
                <a:gd name="connsiteX21" fmla="*/ 914400 w 3166946"/>
                <a:gd name="connsiteY21" fmla="*/ 1728279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34614 w 3166946"/>
                <a:gd name="connsiteY15" fmla="*/ 2341754 h 3115491"/>
                <a:gd name="connsiteX16" fmla="*/ 840960 w 3166946"/>
                <a:gd name="connsiteY16" fmla="*/ 2238597 h 3115491"/>
                <a:gd name="connsiteX17" fmla="*/ 854340 w 3166946"/>
                <a:gd name="connsiteY17" fmla="*/ 2114708 h 3115491"/>
                <a:gd name="connsiteX18" fmla="*/ 866529 w 3166946"/>
                <a:gd name="connsiteY18" fmla="*/ 1993333 h 3115491"/>
                <a:gd name="connsiteX19" fmla="*/ 882485 w 3166946"/>
                <a:gd name="connsiteY19" fmla="*/ 1903935 h 3115491"/>
                <a:gd name="connsiteX20" fmla="*/ 881104 w 3166946"/>
                <a:gd name="connsiteY20" fmla="*/ 1813846 h 3115491"/>
                <a:gd name="connsiteX21" fmla="*/ 898945 w 3166946"/>
                <a:gd name="connsiteY21" fmla="*/ 1681915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34614 w 3166946"/>
                <a:gd name="connsiteY15" fmla="*/ 2341754 h 3115491"/>
                <a:gd name="connsiteX16" fmla="*/ 840960 w 3166946"/>
                <a:gd name="connsiteY16" fmla="*/ 2238597 h 3115491"/>
                <a:gd name="connsiteX17" fmla="*/ 854340 w 3166946"/>
                <a:gd name="connsiteY17" fmla="*/ 2114708 h 3115491"/>
                <a:gd name="connsiteX18" fmla="*/ 866529 w 3166946"/>
                <a:gd name="connsiteY18" fmla="*/ 1993333 h 3115491"/>
                <a:gd name="connsiteX19" fmla="*/ 882485 w 3166946"/>
                <a:gd name="connsiteY19" fmla="*/ 1903935 h 3115491"/>
                <a:gd name="connsiteX20" fmla="*/ 881104 w 3166946"/>
                <a:gd name="connsiteY20" fmla="*/ 1813846 h 3115491"/>
                <a:gd name="connsiteX21" fmla="*/ 898945 w 3166946"/>
                <a:gd name="connsiteY21" fmla="*/ 1681915 h 3115491"/>
                <a:gd name="connsiteX22" fmla="*/ 945623 w 3166946"/>
                <a:gd name="connsiteY22" fmla="*/ 1634609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34614 w 3166946"/>
                <a:gd name="connsiteY15" fmla="*/ 2341754 h 3115491"/>
                <a:gd name="connsiteX16" fmla="*/ 840960 w 3166946"/>
                <a:gd name="connsiteY16" fmla="*/ 2238597 h 3115491"/>
                <a:gd name="connsiteX17" fmla="*/ 854340 w 3166946"/>
                <a:gd name="connsiteY17" fmla="*/ 2114708 h 3115491"/>
                <a:gd name="connsiteX18" fmla="*/ 866529 w 3166946"/>
                <a:gd name="connsiteY18" fmla="*/ 1993333 h 3115491"/>
                <a:gd name="connsiteX19" fmla="*/ 882485 w 3166946"/>
                <a:gd name="connsiteY19" fmla="*/ 1903935 h 3115491"/>
                <a:gd name="connsiteX20" fmla="*/ 881104 w 3166946"/>
                <a:gd name="connsiteY20" fmla="*/ 1813846 h 3115491"/>
                <a:gd name="connsiteX21" fmla="*/ 898945 w 3166946"/>
                <a:gd name="connsiteY21" fmla="*/ 1681915 h 3115491"/>
                <a:gd name="connsiteX22" fmla="*/ 909562 w 3166946"/>
                <a:gd name="connsiteY22" fmla="*/ 1557336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34614 w 3166946"/>
                <a:gd name="connsiteY15" fmla="*/ 2341754 h 3115491"/>
                <a:gd name="connsiteX16" fmla="*/ 840960 w 3166946"/>
                <a:gd name="connsiteY16" fmla="*/ 2238597 h 3115491"/>
                <a:gd name="connsiteX17" fmla="*/ 854340 w 3166946"/>
                <a:gd name="connsiteY17" fmla="*/ 2114708 h 3115491"/>
                <a:gd name="connsiteX18" fmla="*/ 866529 w 3166946"/>
                <a:gd name="connsiteY18" fmla="*/ 1993333 h 3115491"/>
                <a:gd name="connsiteX19" fmla="*/ 882485 w 3166946"/>
                <a:gd name="connsiteY19" fmla="*/ 1903935 h 3115491"/>
                <a:gd name="connsiteX20" fmla="*/ 881104 w 3166946"/>
                <a:gd name="connsiteY20" fmla="*/ 1813846 h 3115491"/>
                <a:gd name="connsiteX21" fmla="*/ 898945 w 3166946"/>
                <a:gd name="connsiteY21" fmla="*/ 1681915 h 3115491"/>
                <a:gd name="connsiteX22" fmla="*/ 909562 w 3166946"/>
                <a:gd name="connsiteY22" fmla="*/ 1557336 h 3115491"/>
                <a:gd name="connsiteX23" fmla="*/ 959005 w 3166946"/>
                <a:gd name="connsiteY23" fmla="*/ 1576623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34614 w 3166946"/>
                <a:gd name="connsiteY15" fmla="*/ 2341754 h 3115491"/>
                <a:gd name="connsiteX16" fmla="*/ 840960 w 3166946"/>
                <a:gd name="connsiteY16" fmla="*/ 2238597 h 3115491"/>
                <a:gd name="connsiteX17" fmla="*/ 854340 w 3166946"/>
                <a:gd name="connsiteY17" fmla="*/ 2114708 h 3115491"/>
                <a:gd name="connsiteX18" fmla="*/ 866529 w 3166946"/>
                <a:gd name="connsiteY18" fmla="*/ 1993333 h 3115491"/>
                <a:gd name="connsiteX19" fmla="*/ 882485 w 3166946"/>
                <a:gd name="connsiteY19" fmla="*/ 1903935 h 3115491"/>
                <a:gd name="connsiteX20" fmla="*/ 881104 w 3166946"/>
                <a:gd name="connsiteY20" fmla="*/ 1813846 h 3115491"/>
                <a:gd name="connsiteX21" fmla="*/ 898945 w 3166946"/>
                <a:gd name="connsiteY21" fmla="*/ 1681915 h 3115491"/>
                <a:gd name="connsiteX22" fmla="*/ 909562 w 3166946"/>
                <a:gd name="connsiteY22" fmla="*/ 1557336 h 3115491"/>
                <a:gd name="connsiteX23" fmla="*/ 928095 w 3166946"/>
                <a:gd name="connsiteY23" fmla="*/ 1452986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34614 w 3166946"/>
                <a:gd name="connsiteY15" fmla="*/ 2341754 h 3115491"/>
                <a:gd name="connsiteX16" fmla="*/ 840960 w 3166946"/>
                <a:gd name="connsiteY16" fmla="*/ 2238597 h 3115491"/>
                <a:gd name="connsiteX17" fmla="*/ 854340 w 3166946"/>
                <a:gd name="connsiteY17" fmla="*/ 2114708 h 3115491"/>
                <a:gd name="connsiteX18" fmla="*/ 866529 w 3166946"/>
                <a:gd name="connsiteY18" fmla="*/ 1993333 h 3115491"/>
                <a:gd name="connsiteX19" fmla="*/ 882485 w 3166946"/>
                <a:gd name="connsiteY19" fmla="*/ 1903935 h 3115491"/>
                <a:gd name="connsiteX20" fmla="*/ 881104 w 3166946"/>
                <a:gd name="connsiteY20" fmla="*/ 1813846 h 3115491"/>
                <a:gd name="connsiteX21" fmla="*/ 898945 w 3166946"/>
                <a:gd name="connsiteY21" fmla="*/ 1681915 h 3115491"/>
                <a:gd name="connsiteX22" fmla="*/ 909562 w 3166946"/>
                <a:gd name="connsiteY22" fmla="*/ 1557336 h 3115491"/>
                <a:gd name="connsiteX23" fmla="*/ 928095 w 3166946"/>
                <a:gd name="connsiteY23" fmla="*/ 1452986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34614 w 3166946"/>
                <a:gd name="connsiteY15" fmla="*/ 2341754 h 3115491"/>
                <a:gd name="connsiteX16" fmla="*/ 840960 w 3166946"/>
                <a:gd name="connsiteY16" fmla="*/ 2238597 h 3115491"/>
                <a:gd name="connsiteX17" fmla="*/ 854340 w 3166946"/>
                <a:gd name="connsiteY17" fmla="*/ 2114708 h 3115491"/>
                <a:gd name="connsiteX18" fmla="*/ 866529 w 3166946"/>
                <a:gd name="connsiteY18" fmla="*/ 1993333 h 3115491"/>
                <a:gd name="connsiteX19" fmla="*/ 882485 w 3166946"/>
                <a:gd name="connsiteY19" fmla="*/ 1903935 h 3115491"/>
                <a:gd name="connsiteX20" fmla="*/ 881104 w 3166946"/>
                <a:gd name="connsiteY20" fmla="*/ 1813846 h 3115491"/>
                <a:gd name="connsiteX21" fmla="*/ 898945 w 3166946"/>
                <a:gd name="connsiteY21" fmla="*/ 1681915 h 3115491"/>
                <a:gd name="connsiteX22" fmla="*/ 909562 w 3166946"/>
                <a:gd name="connsiteY22" fmla="*/ 1557336 h 3115491"/>
                <a:gd name="connsiteX23" fmla="*/ 928095 w 3166946"/>
                <a:gd name="connsiteY23" fmla="*/ 1452986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34614 w 3166946"/>
                <a:gd name="connsiteY15" fmla="*/ 2341754 h 3115491"/>
                <a:gd name="connsiteX16" fmla="*/ 840960 w 3166946"/>
                <a:gd name="connsiteY16" fmla="*/ 2238597 h 3115491"/>
                <a:gd name="connsiteX17" fmla="*/ 854340 w 3166946"/>
                <a:gd name="connsiteY17" fmla="*/ 2114708 h 3115491"/>
                <a:gd name="connsiteX18" fmla="*/ 866529 w 3166946"/>
                <a:gd name="connsiteY18" fmla="*/ 1993333 h 3115491"/>
                <a:gd name="connsiteX19" fmla="*/ 882485 w 3166946"/>
                <a:gd name="connsiteY19" fmla="*/ 1903935 h 3115491"/>
                <a:gd name="connsiteX20" fmla="*/ 881104 w 3166946"/>
                <a:gd name="connsiteY20" fmla="*/ 1813846 h 3115491"/>
                <a:gd name="connsiteX21" fmla="*/ 898945 w 3166946"/>
                <a:gd name="connsiteY21" fmla="*/ 1681915 h 3115491"/>
                <a:gd name="connsiteX22" fmla="*/ 909562 w 3166946"/>
                <a:gd name="connsiteY22" fmla="*/ 1557336 h 3115491"/>
                <a:gd name="connsiteX23" fmla="*/ 922943 w 3166946"/>
                <a:gd name="connsiteY23" fmla="*/ 1450411 h 3115491"/>
                <a:gd name="connsiteX24" fmla="*/ 994689 w 3166946"/>
                <a:gd name="connsiteY24" fmla="*/ 1460650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34614 w 3166946"/>
                <a:gd name="connsiteY15" fmla="*/ 2341754 h 3115491"/>
                <a:gd name="connsiteX16" fmla="*/ 840960 w 3166946"/>
                <a:gd name="connsiteY16" fmla="*/ 2238597 h 3115491"/>
                <a:gd name="connsiteX17" fmla="*/ 854340 w 3166946"/>
                <a:gd name="connsiteY17" fmla="*/ 2114708 h 3115491"/>
                <a:gd name="connsiteX18" fmla="*/ 866529 w 3166946"/>
                <a:gd name="connsiteY18" fmla="*/ 1993333 h 3115491"/>
                <a:gd name="connsiteX19" fmla="*/ 882485 w 3166946"/>
                <a:gd name="connsiteY19" fmla="*/ 1903935 h 3115491"/>
                <a:gd name="connsiteX20" fmla="*/ 881104 w 3166946"/>
                <a:gd name="connsiteY20" fmla="*/ 1813846 h 3115491"/>
                <a:gd name="connsiteX21" fmla="*/ 898945 w 3166946"/>
                <a:gd name="connsiteY21" fmla="*/ 1681915 h 3115491"/>
                <a:gd name="connsiteX22" fmla="*/ 909562 w 3166946"/>
                <a:gd name="connsiteY22" fmla="*/ 1557336 h 3115491"/>
                <a:gd name="connsiteX23" fmla="*/ 922943 w 3166946"/>
                <a:gd name="connsiteY23" fmla="*/ 1450411 h 3115491"/>
                <a:gd name="connsiteX24" fmla="*/ 932870 w 3166946"/>
                <a:gd name="connsiteY24" fmla="*/ 1339588 h 3115491"/>
                <a:gd name="connsiteX25" fmla="*/ 1016991 w 3166946"/>
                <a:gd name="connsiteY25" fmla="*/ 1366980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34614 w 3166946"/>
                <a:gd name="connsiteY15" fmla="*/ 2341754 h 3115491"/>
                <a:gd name="connsiteX16" fmla="*/ 840960 w 3166946"/>
                <a:gd name="connsiteY16" fmla="*/ 2238597 h 3115491"/>
                <a:gd name="connsiteX17" fmla="*/ 854340 w 3166946"/>
                <a:gd name="connsiteY17" fmla="*/ 2114708 h 3115491"/>
                <a:gd name="connsiteX18" fmla="*/ 866529 w 3166946"/>
                <a:gd name="connsiteY18" fmla="*/ 1993333 h 3115491"/>
                <a:gd name="connsiteX19" fmla="*/ 882485 w 3166946"/>
                <a:gd name="connsiteY19" fmla="*/ 1903935 h 3115491"/>
                <a:gd name="connsiteX20" fmla="*/ 881104 w 3166946"/>
                <a:gd name="connsiteY20" fmla="*/ 1813846 h 3115491"/>
                <a:gd name="connsiteX21" fmla="*/ 898945 w 3166946"/>
                <a:gd name="connsiteY21" fmla="*/ 1681915 h 3115491"/>
                <a:gd name="connsiteX22" fmla="*/ 909562 w 3166946"/>
                <a:gd name="connsiteY22" fmla="*/ 1557336 h 3115491"/>
                <a:gd name="connsiteX23" fmla="*/ 922943 w 3166946"/>
                <a:gd name="connsiteY23" fmla="*/ 1450411 h 3115491"/>
                <a:gd name="connsiteX24" fmla="*/ 932870 w 3166946"/>
                <a:gd name="connsiteY24" fmla="*/ 1339588 h 3115491"/>
                <a:gd name="connsiteX25" fmla="*/ 937142 w 3166946"/>
                <a:gd name="connsiteY25" fmla="*/ 1199555 h 3115491"/>
                <a:gd name="connsiteX26" fmla="*/ 1101740 w 3166946"/>
                <a:gd name="connsiteY26" fmla="*/ 1184100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34614 w 3166946"/>
                <a:gd name="connsiteY15" fmla="*/ 2341754 h 3115491"/>
                <a:gd name="connsiteX16" fmla="*/ 840960 w 3166946"/>
                <a:gd name="connsiteY16" fmla="*/ 2238597 h 3115491"/>
                <a:gd name="connsiteX17" fmla="*/ 854340 w 3166946"/>
                <a:gd name="connsiteY17" fmla="*/ 2114708 h 3115491"/>
                <a:gd name="connsiteX18" fmla="*/ 866529 w 3166946"/>
                <a:gd name="connsiteY18" fmla="*/ 1993333 h 3115491"/>
                <a:gd name="connsiteX19" fmla="*/ 882485 w 3166946"/>
                <a:gd name="connsiteY19" fmla="*/ 1903935 h 3115491"/>
                <a:gd name="connsiteX20" fmla="*/ 881104 w 3166946"/>
                <a:gd name="connsiteY20" fmla="*/ 1813846 h 3115491"/>
                <a:gd name="connsiteX21" fmla="*/ 898945 w 3166946"/>
                <a:gd name="connsiteY21" fmla="*/ 1681915 h 3115491"/>
                <a:gd name="connsiteX22" fmla="*/ 909562 w 3166946"/>
                <a:gd name="connsiteY22" fmla="*/ 1557336 h 3115491"/>
                <a:gd name="connsiteX23" fmla="*/ 922943 w 3166946"/>
                <a:gd name="connsiteY23" fmla="*/ 1450411 h 3115491"/>
                <a:gd name="connsiteX24" fmla="*/ 932870 w 3166946"/>
                <a:gd name="connsiteY24" fmla="*/ 1339588 h 3115491"/>
                <a:gd name="connsiteX25" fmla="*/ 937142 w 3166946"/>
                <a:gd name="connsiteY25" fmla="*/ 1199555 h 3115491"/>
                <a:gd name="connsiteX26" fmla="*/ 942042 w 3166946"/>
                <a:gd name="connsiteY26" fmla="*/ 1055312 h 3115491"/>
                <a:gd name="connsiteX27" fmla="*/ 1119582 w 3166946"/>
                <a:gd name="connsiteY27" fmla="*/ 1139495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34614 w 3166946"/>
                <a:gd name="connsiteY15" fmla="*/ 2341754 h 3115491"/>
                <a:gd name="connsiteX16" fmla="*/ 840960 w 3166946"/>
                <a:gd name="connsiteY16" fmla="*/ 2238597 h 3115491"/>
                <a:gd name="connsiteX17" fmla="*/ 854340 w 3166946"/>
                <a:gd name="connsiteY17" fmla="*/ 2114708 h 3115491"/>
                <a:gd name="connsiteX18" fmla="*/ 866529 w 3166946"/>
                <a:gd name="connsiteY18" fmla="*/ 1993333 h 3115491"/>
                <a:gd name="connsiteX19" fmla="*/ 882485 w 3166946"/>
                <a:gd name="connsiteY19" fmla="*/ 1903935 h 3115491"/>
                <a:gd name="connsiteX20" fmla="*/ 881104 w 3166946"/>
                <a:gd name="connsiteY20" fmla="*/ 1813846 h 3115491"/>
                <a:gd name="connsiteX21" fmla="*/ 898945 w 3166946"/>
                <a:gd name="connsiteY21" fmla="*/ 1681915 h 3115491"/>
                <a:gd name="connsiteX22" fmla="*/ 909562 w 3166946"/>
                <a:gd name="connsiteY22" fmla="*/ 1557336 h 3115491"/>
                <a:gd name="connsiteX23" fmla="*/ 922943 w 3166946"/>
                <a:gd name="connsiteY23" fmla="*/ 1450411 h 3115491"/>
                <a:gd name="connsiteX24" fmla="*/ 932870 w 3166946"/>
                <a:gd name="connsiteY24" fmla="*/ 1339588 h 3115491"/>
                <a:gd name="connsiteX25" fmla="*/ 937142 w 3166946"/>
                <a:gd name="connsiteY25" fmla="*/ 1199555 h 3115491"/>
                <a:gd name="connsiteX26" fmla="*/ 942042 w 3166946"/>
                <a:gd name="connsiteY26" fmla="*/ 1055312 h 3115491"/>
                <a:gd name="connsiteX27" fmla="*/ 959884 w 3166946"/>
                <a:gd name="connsiteY27" fmla="*/ 920554 h 3115491"/>
                <a:gd name="connsiteX28" fmla="*/ 1141885 w 3166946"/>
                <a:gd name="connsiteY28" fmla="*/ 1094890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34614 w 3166946"/>
                <a:gd name="connsiteY15" fmla="*/ 2341754 h 3115491"/>
                <a:gd name="connsiteX16" fmla="*/ 840960 w 3166946"/>
                <a:gd name="connsiteY16" fmla="*/ 2238597 h 3115491"/>
                <a:gd name="connsiteX17" fmla="*/ 854340 w 3166946"/>
                <a:gd name="connsiteY17" fmla="*/ 2114708 h 3115491"/>
                <a:gd name="connsiteX18" fmla="*/ 866529 w 3166946"/>
                <a:gd name="connsiteY18" fmla="*/ 1993333 h 3115491"/>
                <a:gd name="connsiteX19" fmla="*/ 882485 w 3166946"/>
                <a:gd name="connsiteY19" fmla="*/ 1903935 h 3115491"/>
                <a:gd name="connsiteX20" fmla="*/ 881104 w 3166946"/>
                <a:gd name="connsiteY20" fmla="*/ 1813846 h 3115491"/>
                <a:gd name="connsiteX21" fmla="*/ 898945 w 3166946"/>
                <a:gd name="connsiteY21" fmla="*/ 1681915 h 3115491"/>
                <a:gd name="connsiteX22" fmla="*/ 909562 w 3166946"/>
                <a:gd name="connsiteY22" fmla="*/ 1557336 h 3115491"/>
                <a:gd name="connsiteX23" fmla="*/ 922943 w 3166946"/>
                <a:gd name="connsiteY23" fmla="*/ 1450411 h 3115491"/>
                <a:gd name="connsiteX24" fmla="*/ 932870 w 3166946"/>
                <a:gd name="connsiteY24" fmla="*/ 1339588 h 3115491"/>
                <a:gd name="connsiteX25" fmla="*/ 937142 w 3166946"/>
                <a:gd name="connsiteY25" fmla="*/ 1199555 h 3115491"/>
                <a:gd name="connsiteX26" fmla="*/ 942042 w 3166946"/>
                <a:gd name="connsiteY26" fmla="*/ 1055312 h 3115491"/>
                <a:gd name="connsiteX27" fmla="*/ 959884 w 3166946"/>
                <a:gd name="connsiteY27" fmla="*/ 920554 h 3115491"/>
                <a:gd name="connsiteX28" fmla="*/ 979611 w 3166946"/>
                <a:gd name="connsiteY28" fmla="*/ 765191 h 3115491"/>
                <a:gd name="connsiteX29" fmla="*/ 1182029 w 3166946"/>
                <a:gd name="connsiteY29" fmla="*/ 996759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34614 w 3166946"/>
                <a:gd name="connsiteY15" fmla="*/ 2341754 h 3115491"/>
                <a:gd name="connsiteX16" fmla="*/ 840960 w 3166946"/>
                <a:gd name="connsiteY16" fmla="*/ 2238597 h 3115491"/>
                <a:gd name="connsiteX17" fmla="*/ 854340 w 3166946"/>
                <a:gd name="connsiteY17" fmla="*/ 2114708 h 3115491"/>
                <a:gd name="connsiteX18" fmla="*/ 866529 w 3166946"/>
                <a:gd name="connsiteY18" fmla="*/ 1993333 h 3115491"/>
                <a:gd name="connsiteX19" fmla="*/ 882485 w 3166946"/>
                <a:gd name="connsiteY19" fmla="*/ 1903935 h 3115491"/>
                <a:gd name="connsiteX20" fmla="*/ 881104 w 3166946"/>
                <a:gd name="connsiteY20" fmla="*/ 1813846 h 3115491"/>
                <a:gd name="connsiteX21" fmla="*/ 898945 w 3166946"/>
                <a:gd name="connsiteY21" fmla="*/ 1681915 h 3115491"/>
                <a:gd name="connsiteX22" fmla="*/ 909562 w 3166946"/>
                <a:gd name="connsiteY22" fmla="*/ 1557336 h 3115491"/>
                <a:gd name="connsiteX23" fmla="*/ 922943 w 3166946"/>
                <a:gd name="connsiteY23" fmla="*/ 1450411 h 3115491"/>
                <a:gd name="connsiteX24" fmla="*/ 932870 w 3166946"/>
                <a:gd name="connsiteY24" fmla="*/ 1339588 h 3115491"/>
                <a:gd name="connsiteX25" fmla="*/ 937142 w 3166946"/>
                <a:gd name="connsiteY25" fmla="*/ 1199555 h 3115491"/>
                <a:gd name="connsiteX26" fmla="*/ 942042 w 3166946"/>
                <a:gd name="connsiteY26" fmla="*/ 1055312 h 3115491"/>
                <a:gd name="connsiteX27" fmla="*/ 959884 w 3166946"/>
                <a:gd name="connsiteY27" fmla="*/ 920554 h 3115491"/>
                <a:gd name="connsiteX28" fmla="*/ 979611 w 3166946"/>
                <a:gd name="connsiteY28" fmla="*/ 765191 h 3115491"/>
                <a:gd name="connsiteX29" fmla="*/ 988846 w 3166946"/>
                <a:gd name="connsiteY29" fmla="*/ 582060 h 3115491"/>
                <a:gd name="connsiteX30" fmla="*/ 1195411 w 3166946"/>
                <a:gd name="connsiteY30" fmla="*/ 956615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34614 w 3166946"/>
                <a:gd name="connsiteY15" fmla="*/ 2341754 h 3115491"/>
                <a:gd name="connsiteX16" fmla="*/ 840960 w 3166946"/>
                <a:gd name="connsiteY16" fmla="*/ 2238597 h 3115491"/>
                <a:gd name="connsiteX17" fmla="*/ 854340 w 3166946"/>
                <a:gd name="connsiteY17" fmla="*/ 2114708 h 3115491"/>
                <a:gd name="connsiteX18" fmla="*/ 866529 w 3166946"/>
                <a:gd name="connsiteY18" fmla="*/ 1993333 h 3115491"/>
                <a:gd name="connsiteX19" fmla="*/ 882485 w 3166946"/>
                <a:gd name="connsiteY19" fmla="*/ 1903935 h 3115491"/>
                <a:gd name="connsiteX20" fmla="*/ 881104 w 3166946"/>
                <a:gd name="connsiteY20" fmla="*/ 1813846 h 3115491"/>
                <a:gd name="connsiteX21" fmla="*/ 898945 w 3166946"/>
                <a:gd name="connsiteY21" fmla="*/ 1681915 h 3115491"/>
                <a:gd name="connsiteX22" fmla="*/ 909562 w 3166946"/>
                <a:gd name="connsiteY22" fmla="*/ 1557336 h 3115491"/>
                <a:gd name="connsiteX23" fmla="*/ 922943 w 3166946"/>
                <a:gd name="connsiteY23" fmla="*/ 1450411 h 3115491"/>
                <a:gd name="connsiteX24" fmla="*/ 932870 w 3166946"/>
                <a:gd name="connsiteY24" fmla="*/ 1339588 h 3115491"/>
                <a:gd name="connsiteX25" fmla="*/ 937142 w 3166946"/>
                <a:gd name="connsiteY25" fmla="*/ 1199555 h 3115491"/>
                <a:gd name="connsiteX26" fmla="*/ 942042 w 3166946"/>
                <a:gd name="connsiteY26" fmla="*/ 1055312 h 3115491"/>
                <a:gd name="connsiteX27" fmla="*/ 959884 w 3166946"/>
                <a:gd name="connsiteY27" fmla="*/ 920554 h 3115491"/>
                <a:gd name="connsiteX28" fmla="*/ 979611 w 3166946"/>
                <a:gd name="connsiteY28" fmla="*/ 765191 h 3115491"/>
                <a:gd name="connsiteX29" fmla="*/ 988846 w 3166946"/>
                <a:gd name="connsiteY29" fmla="*/ 582060 h 3115491"/>
                <a:gd name="connsiteX30" fmla="*/ 1009955 w 3166946"/>
                <a:gd name="connsiteY30" fmla="*/ 454339 h 3115491"/>
                <a:gd name="connsiteX31" fmla="*/ 1208792 w 3166946"/>
                <a:gd name="connsiteY31" fmla="*/ 938773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34614 w 3166946"/>
                <a:gd name="connsiteY15" fmla="*/ 2341754 h 3115491"/>
                <a:gd name="connsiteX16" fmla="*/ 840960 w 3166946"/>
                <a:gd name="connsiteY16" fmla="*/ 2238597 h 3115491"/>
                <a:gd name="connsiteX17" fmla="*/ 854340 w 3166946"/>
                <a:gd name="connsiteY17" fmla="*/ 2114708 h 3115491"/>
                <a:gd name="connsiteX18" fmla="*/ 866529 w 3166946"/>
                <a:gd name="connsiteY18" fmla="*/ 1993333 h 3115491"/>
                <a:gd name="connsiteX19" fmla="*/ 882485 w 3166946"/>
                <a:gd name="connsiteY19" fmla="*/ 1903935 h 3115491"/>
                <a:gd name="connsiteX20" fmla="*/ 881104 w 3166946"/>
                <a:gd name="connsiteY20" fmla="*/ 1813846 h 3115491"/>
                <a:gd name="connsiteX21" fmla="*/ 898945 w 3166946"/>
                <a:gd name="connsiteY21" fmla="*/ 1681915 h 3115491"/>
                <a:gd name="connsiteX22" fmla="*/ 909562 w 3166946"/>
                <a:gd name="connsiteY22" fmla="*/ 1557336 h 3115491"/>
                <a:gd name="connsiteX23" fmla="*/ 922943 w 3166946"/>
                <a:gd name="connsiteY23" fmla="*/ 1450411 h 3115491"/>
                <a:gd name="connsiteX24" fmla="*/ 932870 w 3166946"/>
                <a:gd name="connsiteY24" fmla="*/ 1339588 h 3115491"/>
                <a:gd name="connsiteX25" fmla="*/ 937142 w 3166946"/>
                <a:gd name="connsiteY25" fmla="*/ 1199555 h 3115491"/>
                <a:gd name="connsiteX26" fmla="*/ 942042 w 3166946"/>
                <a:gd name="connsiteY26" fmla="*/ 1055312 h 3115491"/>
                <a:gd name="connsiteX27" fmla="*/ 959884 w 3166946"/>
                <a:gd name="connsiteY27" fmla="*/ 920554 h 3115491"/>
                <a:gd name="connsiteX28" fmla="*/ 979611 w 3166946"/>
                <a:gd name="connsiteY28" fmla="*/ 765191 h 3115491"/>
                <a:gd name="connsiteX29" fmla="*/ 988846 w 3166946"/>
                <a:gd name="connsiteY29" fmla="*/ 582060 h 3115491"/>
                <a:gd name="connsiteX30" fmla="*/ 1009955 w 3166946"/>
                <a:gd name="connsiteY30" fmla="*/ 454339 h 3115491"/>
                <a:gd name="connsiteX31" fmla="*/ 1054245 w 3166946"/>
                <a:gd name="connsiteY31" fmla="*/ 379830 h 3115491"/>
                <a:gd name="connsiteX32" fmla="*/ 1248936 w 3166946"/>
                <a:gd name="connsiteY32" fmla="*/ 840642 h 3115491"/>
                <a:gd name="connsiteX33" fmla="*/ 1257857 w 3166946"/>
                <a:gd name="connsiteY33" fmla="*/ 804958 h 3115491"/>
                <a:gd name="connsiteX34" fmla="*/ 1271239 w 3166946"/>
                <a:gd name="connsiteY34" fmla="*/ 778195 h 3115491"/>
                <a:gd name="connsiteX35" fmla="*/ 1298002 w 3166946"/>
                <a:gd name="connsiteY35" fmla="*/ 688986 h 3115491"/>
                <a:gd name="connsiteX36" fmla="*/ 1306923 w 3166946"/>
                <a:gd name="connsiteY36" fmla="*/ 671144 h 3115491"/>
                <a:gd name="connsiteX37" fmla="*/ 1315844 w 3166946"/>
                <a:gd name="connsiteY37" fmla="*/ 644381 h 3115491"/>
                <a:gd name="connsiteX38" fmla="*/ 1315844 w 3166946"/>
                <a:gd name="connsiteY38" fmla="*/ 425817 h 3115491"/>
                <a:gd name="connsiteX39" fmla="*/ 1298002 w 3166946"/>
                <a:gd name="connsiteY39" fmla="*/ 381212 h 3115491"/>
                <a:gd name="connsiteX40" fmla="*/ 1289081 w 3166946"/>
                <a:gd name="connsiteY40" fmla="*/ 354449 h 3115491"/>
                <a:gd name="connsiteX41" fmla="*/ 1271239 w 3166946"/>
                <a:gd name="connsiteY41" fmla="*/ 300923 h 3115491"/>
                <a:gd name="connsiteX42" fmla="*/ 1257857 w 3166946"/>
                <a:gd name="connsiteY42" fmla="*/ 260779 h 3115491"/>
                <a:gd name="connsiteX43" fmla="*/ 1244476 w 3166946"/>
                <a:gd name="connsiteY43" fmla="*/ 193872 h 3115491"/>
                <a:gd name="connsiteX44" fmla="*/ 1217713 w 3166946"/>
                <a:gd name="connsiteY44" fmla="*/ 131425 h 3115491"/>
                <a:gd name="connsiteX45" fmla="*/ 1204332 w 3166946"/>
                <a:gd name="connsiteY45" fmla="*/ 64517 h 3115491"/>
                <a:gd name="connsiteX46" fmla="*/ 1213253 w 3166946"/>
                <a:gd name="connsiteY46" fmla="*/ 2071 h 3115491"/>
                <a:gd name="connsiteX47" fmla="*/ 1244476 w 3166946"/>
                <a:gd name="connsiteY47" fmla="*/ 19913 h 3115491"/>
                <a:gd name="connsiteX48" fmla="*/ 1271239 w 3166946"/>
                <a:gd name="connsiteY48" fmla="*/ 68978 h 3115491"/>
                <a:gd name="connsiteX49" fmla="*/ 1289081 w 3166946"/>
                <a:gd name="connsiteY49" fmla="*/ 104662 h 3115491"/>
                <a:gd name="connsiteX50" fmla="*/ 1311383 w 3166946"/>
                <a:gd name="connsiteY50" fmla="*/ 153727 h 3115491"/>
                <a:gd name="connsiteX51" fmla="*/ 1338146 w 3166946"/>
                <a:gd name="connsiteY51" fmla="*/ 207253 h 3115491"/>
                <a:gd name="connsiteX52" fmla="*/ 1360449 w 3166946"/>
                <a:gd name="connsiteY52" fmla="*/ 287542 h 3115491"/>
                <a:gd name="connsiteX53" fmla="*/ 1360449 w 3166946"/>
                <a:gd name="connsiteY53" fmla="*/ 287542 h 3115491"/>
                <a:gd name="connsiteX54" fmla="*/ 1387212 w 3166946"/>
                <a:gd name="connsiteY54" fmla="*/ 394594 h 3115491"/>
                <a:gd name="connsiteX55" fmla="*/ 1400593 w 3166946"/>
                <a:gd name="connsiteY55" fmla="*/ 452580 h 3115491"/>
                <a:gd name="connsiteX56" fmla="*/ 1396133 w 3166946"/>
                <a:gd name="connsiteY56" fmla="*/ 1099351 h 3115491"/>
                <a:gd name="connsiteX57" fmla="*/ 1391672 w 3166946"/>
                <a:gd name="connsiteY57" fmla="*/ 1135035 h 3115491"/>
                <a:gd name="connsiteX58" fmla="*/ 1378291 w 3166946"/>
                <a:gd name="connsiteY58" fmla="*/ 1197481 h 3115491"/>
                <a:gd name="connsiteX59" fmla="*/ 1364909 w 3166946"/>
                <a:gd name="connsiteY59" fmla="*/ 1295612 h 3115491"/>
                <a:gd name="connsiteX60" fmla="*/ 1347067 w 3166946"/>
                <a:gd name="connsiteY60" fmla="*/ 1344677 h 3115491"/>
                <a:gd name="connsiteX61" fmla="*/ 1329225 w 3166946"/>
                <a:gd name="connsiteY61" fmla="*/ 1402664 h 3115491"/>
                <a:gd name="connsiteX62" fmla="*/ 1311383 w 3166946"/>
                <a:gd name="connsiteY62" fmla="*/ 1465111 h 3115491"/>
                <a:gd name="connsiteX63" fmla="*/ 1298002 w 3166946"/>
                <a:gd name="connsiteY63" fmla="*/ 1532018 h 3115491"/>
                <a:gd name="connsiteX64" fmla="*/ 1275699 w 3166946"/>
                <a:gd name="connsiteY64" fmla="*/ 1607846 h 3115491"/>
                <a:gd name="connsiteX65" fmla="*/ 1257857 w 3166946"/>
                <a:gd name="connsiteY65" fmla="*/ 1692595 h 3115491"/>
                <a:gd name="connsiteX66" fmla="*/ 1248936 w 3166946"/>
                <a:gd name="connsiteY66" fmla="*/ 2116342 h 3115491"/>
                <a:gd name="connsiteX67" fmla="*/ 1248936 w 3166946"/>
                <a:gd name="connsiteY67" fmla="*/ 2227854 h 3115491"/>
                <a:gd name="connsiteX68" fmla="*/ 1271239 w 3166946"/>
                <a:gd name="connsiteY68" fmla="*/ 2285840 h 3115491"/>
                <a:gd name="connsiteX69" fmla="*/ 1298002 w 3166946"/>
                <a:gd name="connsiteY69" fmla="*/ 2334906 h 3115491"/>
                <a:gd name="connsiteX70" fmla="*/ 1329225 w 3166946"/>
                <a:gd name="connsiteY70" fmla="*/ 2379511 h 3115491"/>
                <a:gd name="connsiteX71" fmla="*/ 1360449 w 3166946"/>
                <a:gd name="connsiteY71" fmla="*/ 2424115 h 3115491"/>
                <a:gd name="connsiteX72" fmla="*/ 1391672 w 3166946"/>
                <a:gd name="connsiteY72" fmla="*/ 2455339 h 3115491"/>
                <a:gd name="connsiteX73" fmla="*/ 1422896 w 3166946"/>
                <a:gd name="connsiteY73" fmla="*/ 2495483 h 3115491"/>
                <a:gd name="connsiteX74" fmla="*/ 1463040 w 3166946"/>
                <a:gd name="connsiteY74" fmla="*/ 2531167 h 3115491"/>
                <a:gd name="connsiteX75" fmla="*/ 1494263 w 3166946"/>
                <a:gd name="connsiteY75" fmla="*/ 2562391 h 3115491"/>
                <a:gd name="connsiteX76" fmla="*/ 1543329 w 3166946"/>
                <a:gd name="connsiteY76" fmla="*/ 2620377 h 3115491"/>
                <a:gd name="connsiteX77" fmla="*/ 1579013 w 3166946"/>
                <a:gd name="connsiteY77" fmla="*/ 2651600 h 3115491"/>
                <a:gd name="connsiteX78" fmla="*/ 1619157 w 3166946"/>
                <a:gd name="connsiteY78" fmla="*/ 2687284 h 3115491"/>
                <a:gd name="connsiteX79" fmla="*/ 1703906 w 3166946"/>
                <a:gd name="connsiteY79" fmla="*/ 2736350 h 3115491"/>
                <a:gd name="connsiteX80" fmla="*/ 1752972 w 3166946"/>
                <a:gd name="connsiteY80" fmla="*/ 2763113 h 3115491"/>
                <a:gd name="connsiteX81" fmla="*/ 1846642 w 3166946"/>
                <a:gd name="connsiteY81" fmla="*/ 2789875 h 3115491"/>
                <a:gd name="connsiteX82" fmla="*/ 1918010 w 3166946"/>
                <a:gd name="connsiteY82" fmla="*/ 2830020 h 3115491"/>
                <a:gd name="connsiteX83" fmla="*/ 1971536 w 3166946"/>
                <a:gd name="connsiteY83" fmla="*/ 2852322 h 3115491"/>
                <a:gd name="connsiteX84" fmla="*/ 2016140 w 3166946"/>
                <a:gd name="connsiteY84" fmla="*/ 2874625 h 3115491"/>
                <a:gd name="connsiteX85" fmla="*/ 2074127 w 3166946"/>
                <a:gd name="connsiteY85" fmla="*/ 2901388 h 3115491"/>
                <a:gd name="connsiteX86" fmla="*/ 2123192 w 3166946"/>
                <a:gd name="connsiteY86" fmla="*/ 2923690 h 3115491"/>
                <a:gd name="connsiteX87" fmla="*/ 2190099 w 3166946"/>
                <a:gd name="connsiteY87" fmla="*/ 2950453 h 3115491"/>
                <a:gd name="connsiteX88" fmla="*/ 2310533 w 3166946"/>
                <a:gd name="connsiteY88" fmla="*/ 2995058 h 3115491"/>
                <a:gd name="connsiteX89" fmla="*/ 2399742 w 3166946"/>
                <a:gd name="connsiteY89" fmla="*/ 3012900 h 3115491"/>
                <a:gd name="connsiteX90" fmla="*/ 2493413 w 3166946"/>
                <a:gd name="connsiteY90" fmla="*/ 3026281 h 3115491"/>
                <a:gd name="connsiteX91" fmla="*/ 2591543 w 3166946"/>
                <a:gd name="connsiteY91" fmla="*/ 3044123 h 3115491"/>
                <a:gd name="connsiteX92" fmla="*/ 2649530 w 3166946"/>
                <a:gd name="connsiteY92" fmla="*/ 3053044 h 3115491"/>
                <a:gd name="connsiteX93" fmla="*/ 2716437 w 3166946"/>
                <a:gd name="connsiteY93" fmla="*/ 3075347 h 3115491"/>
                <a:gd name="connsiteX94" fmla="*/ 2805647 w 3166946"/>
                <a:gd name="connsiteY94" fmla="*/ 3088728 h 3115491"/>
                <a:gd name="connsiteX95" fmla="*/ 2917159 w 3166946"/>
                <a:gd name="connsiteY95" fmla="*/ 3102110 h 3115491"/>
                <a:gd name="connsiteX96" fmla="*/ 3166946 w 3166946"/>
                <a:gd name="connsiteY9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34614 w 3166946"/>
                <a:gd name="connsiteY15" fmla="*/ 2341754 h 3115491"/>
                <a:gd name="connsiteX16" fmla="*/ 840960 w 3166946"/>
                <a:gd name="connsiteY16" fmla="*/ 2238597 h 3115491"/>
                <a:gd name="connsiteX17" fmla="*/ 854340 w 3166946"/>
                <a:gd name="connsiteY17" fmla="*/ 2114708 h 3115491"/>
                <a:gd name="connsiteX18" fmla="*/ 866529 w 3166946"/>
                <a:gd name="connsiteY18" fmla="*/ 1993333 h 3115491"/>
                <a:gd name="connsiteX19" fmla="*/ 882485 w 3166946"/>
                <a:gd name="connsiteY19" fmla="*/ 1903935 h 3115491"/>
                <a:gd name="connsiteX20" fmla="*/ 881104 w 3166946"/>
                <a:gd name="connsiteY20" fmla="*/ 1813846 h 3115491"/>
                <a:gd name="connsiteX21" fmla="*/ 898945 w 3166946"/>
                <a:gd name="connsiteY21" fmla="*/ 1681915 h 3115491"/>
                <a:gd name="connsiteX22" fmla="*/ 909562 w 3166946"/>
                <a:gd name="connsiteY22" fmla="*/ 1557336 h 3115491"/>
                <a:gd name="connsiteX23" fmla="*/ 922943 w 3166946"/>
                <a:gd name="connsiteY23" fmla="*/ 1450411 h 3115491"/>
                <a:gd name="connsiteX24" fmla="*/ 932870 w 3166946"/>
                <a:gd name="connsiteY24" fmla="*/ 1339588 h 3115491"/>
                <a:gd name="connsiteX25" fmla="*/ 937142 w 3166946"/>
                <a:gd name="connsiteY25" fmla="*/ 1199555 h 3115491"/>
                <a:gd name="connsiteX26" fmla="*/ 942042 w 3166946"/>
                <a:gd name="connsiteY26" fmla="*/ 1055312 h 3115491"/>
                <a:gd name="connsiteX27" fmla="*/ 959884 w 3166946"/>
                <a:gd name="connsiteY27" fmla="*/ 920554 h 3115491"/>
                <a:gd name="connsiteX28" fmla="*/ 979611 w 3166946"/>
                <a:gd name="connsiteY28" fmla="*/ 765191 h 3115491"/>
                <a:gd name="connsiteX29" fmla="*/ 988846 w 3166946"/>
                <a:gd name="connsiteY29" fmla="*/ 582060 h 3115491"/>
                <a:gd name="connsiteX30" fmla="*/ 1009955 w 3166946"/>
                <a:gd name="connsiteY30" fmla="*/ 454339 h 3115491"/>
                <a:gd name="connsiteX31" fmla="*/ 1054245 w 3166946"/>
                <a:gd name="connsiteY31" fmla="*/ 379830 h 3115491"/>
                <a:gd name="connsiteX32" fmla="*/ 1257857 w 3166946"/>
                <a:gd name="connsiteY32" fmla="*/ 804958 h 3115491"/>
                <a:gd name="connsiteX33" fmla="*/ 1271239 w 3166946"/>
                <a:gd name="connsiteY33" fmla="*/ 778195 h 3115491"/>
                <a:gd name="connsiteX34" fmla="*/ 1298002 w 3166946"/>
                <a:gd name="connsiteY34" fmla="*/ 688986 h 3115491"/>
                <a:gd name="connsiteX35" fmla="*/ 1306923 w 3166946"/>
                <a:gd name="connsiteY35" fmla="*/ 671144 h 3115491"/>
                <a:gd name="connsiteX36" fmla="*/ 1315844 w 3166946"/>
                <a:gd name="connsiteY36" fmla="*/ 644381 h 3115491"/>
                <a:gd name="connsiteX37" fmla="*/ 1315844 w 3166946"/>
                <a:gd name="connsiteY37" fmla="*/ 425817 h 3115491"/>
                <a:gd name="connsiteX38" fmla="*/ 1298002 w 3166946"/>
                <a:gd name="connsiteY38" fmla="*/ 381212 h 3115491"/>
                <a:gd name="connsiteX39" fmla="*/ 1289081 w 3166946"/>
                <a:gd name="connsiteY39" fmla="*/ 354449 h 3115491"/>
                <a:gd name="connsiteX40" fmla="*/ 1271239 w 3166946"/>
                <a:gd name="connsiteY40" fmla="*/ 300923 h 3115491"/>
                <a:gd name="connsiteX41" fmla="*/ 1257857 w 3166946"/>
                <a:gd name="connsiteY41" fmla="*/ 260779 h 3115491"/>
                <a:gd name="connsiteX42" fmla="*/ 1244476 w 3166946"/>
                <a:gd name="connsiteY42" fmla="*/ 193872 h 3115491"/>
                <a:gd name="connsiteX43" fmla="*/ 1217713 w 3166946"/>
                <a:gd name="connsiteY43" fmla="*/ 131425 h 3115491"/>
                <a:gd name="connsiteX44" fmla="*/ 1204332 w 3166946"/>
                <a:gd name="connsiteY44" fmla="*/ 64517 h 3115491"/>
                <a:gd name="connsiteX45" fmla="*/ 1213253 w 3166946"/>
                <a:gd name="connsiteY45" fmla="*/ 2071 h 3115491"/>
                <a:gd name="connsiteX46" fmla="*/ 1244476 w 3166946"/>
                <a:gd name="connsiteY46" fmla="*/ 19913 h 3115491"/>
                <a:gd name="connsiteX47" fmla="*/ 1271239 w 3166946"/>
                <a:gd name="connsiteY47" fmla="*/ 68978 h 3115491"/>
                <a:gd name="connsiteX48" fmla="*/ 1289081 w 3166946"/>
                <a:gd name="connsiteY48" fmla="*/ 104662 h 3115491"/>
                <a:gd name="connsiteX49" fmla="*/ 1311383 w 3166946"/>
                <a:gd name="connsiteY49" fmla="*/ 153727 h 3115491"/>
                <a:gd name="connsiteX50" fmla="*/ 1338146 w 3166946"/>
                <a:gd name="connsiteY50" fmla="*/ 207253 h 3115491"/>
                <a:gd name="connsiteX51" fmla="*/ 1360449 w 3166946"/>
                <a:gd name="connsiteY51" fmla="*/ 287542 h 3115491"/>
                <a:gd name="connsiteX52" fmla="*/ 1360449 w 3166946"/>
                <a:gd name="connsiteY52" fmla="*/ 287542 h 3115491"/>
                <a:gd name="connsiteX53" fmla="*/ 1387212 w 3166946"/>
                <a:gd name="connsiteY53" fmla="*/ 394594 h 3115491"/>
                <a:gd name="connsiteX54" fmla="*/ 1400593 w 3166946"/>
                <a:gd name="connsiteY54" fmla="*/ 452580 h 3115491"/>
                <a:gd name="connsiteX55" fmla="*/ 1396133 w 3166946"/>
                <a:gd name="connsiteY55" fmla="*/ 1099351 h 3115491"/>
                <a:gd name="connsiteX56" fmla="*/ 1391672 w 3166946"/>
                <a:gd name="connsiteY56" fmla="*/ 1135035 h 3115491"/>
                <a:gd name="connsiteX57" fmla="*/ 1378291 w 3166946"/>
                <a:gd name="connsiteY57" fmla="*/ 1197481 h 3115491"/>
                <a:gd name="connsiteX58" fmla="*/ 1364909 w 3166946"/>
                <a:gd name="connsiteY58" fmla="*/ 1295612 h 3115491"/>
                <a:gd name="connsiteX59" fmla="*/ 1347067 w 3166946"/>
                <a:gd name="connsiteY59" fmla="*/ 1344677 h 3115491"/>
                <a:gd name="connsiteX60" fmla="*/ 1329225 w 3166946"/>
                <a:gd name="connsiteY60" fmla="*/ 1402664 h 3115491"/>
                <a:gd name="connsiteX61" fmla="*/ 1311383 w 3166946"/>
                <a:gd name="connsiteY61" fmla="*/ 1465111 h 3115491"/>
                <a:gd name="connsiteX62" fmla="*/ 1298002 w 3166946"/>
                <a:gd name="connsiteY62" fmla="*/ 1532018 h 3115491"/>
                <a:gd name="connsiteX63" fmla="*/ 1275699 w 3166946"/>
                <a:gd name="connsiteY63" fmla="*/ 1607846 h 3115491"/>
                <a:gd name="connsiteX64" fmla="*/ 1257857 w 3166946"/>
                <a:gd name="connsiteY64" fmla="*/ 1692595 h 3115491"/>
                <a:gd name="connsiteX65" fmla="*/ 1248936 w 3166946"/>
                <a:gd name="connsiteY65" fmla="*/ 2116342 h 3115491"/>
                <a:gd name="connsiteX66" fmla="*/ 1248936 w 3166946"/>
                <a:gd name="connsiteY66" fmla="*/ 2227854 h 3115491"/>
                <a:gd name="connsiteX67" fmla="*/ 1271239 w 3166946"/>
                <a:gd name="connsiteY67" fmla="*/ 2285840 h 3115491"/>
                <a:gd name="connsiteX68" fmla="*/ 1298002 w 3166946"/>
                <a:gd name="connsiteY68" fmla="*/ 2334906 h 3115491"/>
                <a:gd name="connsiteX69" fmla="*/ 1329225 w 3166946"/>
                <a:gd name="connsiteY69" fmla="*/ 2379511 h 3115491"/>
                <a:gd name="connsiteX70" fmla="*/ 1360449 w 3166946"/>
                <a:gd name="connsiteY70" fmla="*/ 2424115 h 3115491"/>
                <a:gd name="connsiteX71" fmla="*/ 1391672 w 3166946"/>
                <a:gd name="connsiteY71" fmla="*/ 2455339 h 3115491"/>
                <a:gd name="connsiteX72" fmla="*/ 1422896 w 3166946"/>
                <a:gd name="connsiteY72" fmla="*/ 2495483 h 3115491"/>
                <a:gd name="connsiteX73" fmla="*/ 1463040 w 3166946"/>
                <a:gd name="connsiteY73" fmla="*/ 2531167 h 3115491"/>
                <a:gd name="connsiteX74" fmla="*/ 1494263 w 3166946"/>
                <a:gd name="connsiteY74" fmla="*/ 2562391 h 3115491"/>
                <a:gd name="connsiteX75" fmla="*/ 1543329 w 3166946"/>
                <a:gd name="connsiteY75" fmla="*/ 2620377 h 3115491"/>
                <a:gd name="connsiteX76" fmla="*/ 1579013 w 3166946"/>
                <a:gd name="connsiteY76" fmla="*/ 2651600 h 3115491"/>
                <a:gd name="connsiteX77" fmla="*/ 1619157 w 3166946"/>
                <a:gd name="connsiteY77" fmla="*/ 2687284 h 3115491"/>
                <a:gd name="connsiteX78" fmla="*/ 1703906 w 3166946"/>
                <a:gd name="connsiteY78" fmla="*/ 2736350 h 3115491"/>
                <a:gd name="connsiteX79" fmla="*/ 1752972 w 3166946"/>
                <a:gd name="connsiteY79" fmla="*/ 2763113 h 3115491"/>
                <a:gd name="connsiteX80" fmla="*/ 1846642 w 3166946"/>
                <a:gd name="connsiteY80" fmla="*/ 2789875 h 3115491"/>
                <a:gd name="connsiteX81" fmla="*/ 1918010 w 3166946"/>
                <a:gd name="connsiteY81" fmla="*/ 2830020 h 3115491"/>
                <a:gd name="connsiteX82" fmla="*/ 1971536 w 3166946"/>
                <a:gd name="connsiteY82" fmla="*/ 2852322 h 3115491"/>
                <a:gd name="connsiteX83" fmla="*/ 2016140 w 3166946"/>
                <a:gd name="connsiteY83" fmla="*/ 2874625 h 3115491"/>
                <a:gd name="connsiteX84" fmla="*/ 2074127 w 3166946"/>
                <a:gd name="connsiteY84" fmla="*/ 2901388 h 3115491"/>
                <a:gd name="connsiteX85" fmla="*/ 2123192 w 3166946"/>
                <a:gd name="connsiteY85" fmla="*/ 2923690 h 3115491"/>
                <a:gd name="connsiteX86" fmla="*/ 2190099 w 3166946"/>
                <a:gd name="connsiteY86" fmla="*/ 2950453 h 3115491"/>
                <a:gd name="connsiteX87" fmla="*/ 2310533 w 3166946"/>
                <a:gd name="connsiteY87" fmla="*/ 2995058 h 3115491"/>
                <a:gd name="connsiteX88" fmla="*/ 2399742 w 3166946"/>
                <a:gd name="connsiteY88" fmla="*/ 3012900 h 3115491"/>
                <a:gd name="connsiteX89" fmla="*/ 2493413 w 3166946"/>
                <a:gd name="connsiteY89" fmla="*/ 3026281 h 3115491"/>
                <a:gd name="connsiteX90" fmla="*/ 2591543 w 3166946"/>
                <a:gd name="connsiteY90" fmla="*/ 3044123 h 3115491"/>
                <a:gd name="connsiteX91" fmla="*/ 2649530 w 3166946"/>
                <a:gd name="connsiteY91" fmla="*/ 3053044 h 3115491"/>
                <a:gd name="connsiteX92" fmla="*/ 2716437 w 3166946"/>
                <a:gd name="connsiteY92" fmla="*/ 3075347 h 3115491"/>
                <a:gd name="connsiteX93" fmla="*/ 2805647 w 3166946"/>
                <a:gd name="connsiteY93" fmla="*/ 3088728 h 3115491"/>
                <a:gd name="connsiteX94" fmla="*/ 2917159 w 3166946"/>
                <a:gd name="connsiteY94" fmla="*/ 3102110 h 3115491"/>
                <a:gd name="connsiteX95" fmla="*/ 3166946 w 3166946"/>
                <a:gd name="connsiteY95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34614 w 3166946"/>
                <a:gd name="connsiteY15" fmla="*/ 2341754 h 3115491"/>
                <a:gd name="connsiteX16" fmla="*/ 840960 w 3166946"/>
                <a:gd name="connsiteY16" fmla="*/ 2238597 h 3115491"/>
                <a:gd name="connsiteX17" fmla="*/ 854340 w 3166946"/>
                <a:gd name="connsiteY17" fmla="*/ 2114708 h 3115491"/>
                <a:gd name="connsiteX18" fmla="*/ 866529 w 3166946"/>
                <a:gd name="connsiteY18" fmla="*/ 1993333 h 3115491"/>
                <a:gd name="connsiteX19" fmla="*/ 882485 w 3166946"/>
                <a:gd name="connsiteY19" fmla="*/ 1903935 h 3115491"/>
                <a:gd name="connsiteX20" fmla="*/ 881104 w 3166946"/>
                <a:gd name="connsiteY20" fmla="*/ 1813846 h 3115491"/>
                <a:gd name="connsiteX21" fmla="*/ 898945 w 3166946"/>
                <a:gd name="connsiteY21" fmla="*/ 1681915 h 3115491"/>
                <a:gd name="connsiteX22" fmla="*/ 909562 w 3166946"/>
                <a:gd name="connsiteY22" fmla="*/ 1557336 h 3115491"/>
                <a:gd name="connsiteX23" fmla="*/ 922943 w 3166946"/>
                <a:gd name="connsiteY23" fmla="*/ 1450411 h 3115491"/>
                <a:gd name="connsiteX24" fmla="*/ 932870 w 3166946"/>
                <a:gd name="connsiteY24" fmla="*/ 1339588 h 3115491"/>
                <a:gd name="connsiteX25" fmla="*/ 937142 w 3166946"/>
                <a:gd name="connsiteY25" fmla="*/ 1199555 h 3115491"/>
                <a:gd name="connsiteX26" fmla="*/ 942042 w 3166946"/>
                <a:gd name="connsiteY26" fmla="*/ 1055312 h 3115491"/>
                <a:gd name="connsiteX27" fmla="*/ 959884 w 3166946"/>
                <a:gd name="connsiteY27" fmla="*/ 920554 h 3115491"/>
                <a:gd name="connsiteX28" fmla="*/ 979611 w 3166946"/>
                <a:gd name="connsiteY28" fmla="*/ 765191 h 3115491"/>
                <a:gd name="connsiteX29" fmla="*/ 988846 w 3166946"/>
                <a:gd name="connsiteY29" fmla="*/ 582060 h 3115491"/>
                <a:gd name="connsiteX30" fmla="*/ 1009955 w 3166946"/>
                <a:gd name="connsiteY30" fmla="*/ 454339 h 3115491"/>
                <a:gd name="connsiteX31" fmla="*/ 1054245 w 3166946"/>
                <a:gd name="connsiteY31" fmla="*/ 379830 h 3115491"/>
                <a:gd name="connsiteX32" fmla="*/ 1046643 w 3166946"/>
                <a:gd name="connsiteY32" fmla="*/ 230560 h 3115491"/>
                <a:gd name="connsiteX33" fmla="*/ 1271239 w 3166946"/>
                <a:gd name="connsiteY33" fmla="*/ 778195 h 3115491"/>
                <a:gd name="connsiteX34" fmla="*/ 1298002 w 3166946"/>
                <a:gd name="connsiteY34" fmla="*/ 688986 h 3115491"/>
                <a:gd name="connsiteX35" fmla="*/ 1306923 w 3166946"/>
                <a:gd name="connsiteY35" fmla="*/ 671144 h 3115491"/>
                <a:gd name="connsiteX36" fmla="*/ 1315844 w 3166946"/>
                <a:gd name="connsiteY36" fmla="*/ 644381 h 3115491"/>
                <a:gd name="connsiteX37" fmla="*/ 1315844 w 3166946"/>
                <a:gd name="connsiteY37" fmla="*/ 425817 h 3115491"/>
                <a:gd name="connsiteX38" fmla="*/ 1298002 w 3166946"/>
                <a:gd name="connsiteY38" fmla="*/ 381212 h 3115491"/>
                <a:gd name="connsiteX39" fmla="*/ 1289081 w 3166946"/>
                <a:gd name="connsiteY39" fmla="*/ 354449 h 3115491"/>
                <a:gd name="connsiteX40" fmla="*/ 1271239 w 3166946"/>
                <a:gd name="connsiteY40" fmla="*/ 300923 h 3115491"/>
                <a:gd name="connsiteX41" fmla="*/ 1257857 w 3166946"/>
                <a:gd name="connsiteY41" fmla="*/ 260779 h 3115491"/>
                <a:gd name="connsiteX42" fmla="*/ 1244476 w 3166946"/>
                <a:gd name="connsiteY42" fmla="*/ 193872 h 3115491"/>
                <a:gd name="connsiteX43" fmla="*/ 1217713 w 3166946"/>
                <a:gd name="connsiteY43" fmla="*/ 131425 h 3115491"/>
                <a:gd name="connsiteX44" fmla="*/ 1204332 w 3166946"/>
                <a:gd name="connsiteY44" fmla="*/ 64517 h 3115491"/>
                <a:gd name="connsiteX45" fmla="*/ 1213253 w 3166946"/>
                <a:gd name="connsiteY45" fmla="*/ 2071 h 3115491"/>
                <a:gd name="connsiteX46" fmla="*/ 1244476 w 3166946"/>
                <a:gd name="connsiteY46" fmla="*/ 19913 h 3115491"/>
                <a:gd name="connsiteX47" fmla="*/ 1271239 w 3166946"/>
                <a:gd name="connsiteY47" fmla="*/ 68978 h 3115491"/>
                <a:gd name="connsiteX48" fmla="*/ 1289081 w 3166946"/>
                <a:gd name="connsiteY48" fmla="*/ 104662 h 3115491"/>
                <a:gd name="connsiteX49" fmla="*/ 1311383 w 3166946"/>
                <a:gd name="connsiteY49" fmla="*/ 153727 h 3115491"/>
                <a:gd name="connsiteX50" fmla="*/ 1338146 w 3166946"/>
                <a:gd name="connsiteY50" fmla="*/ 207253 h 3115491"/>
                <a:gd name="connsiteX51" fmla="*/ 1360449 w 3166946"/>
                <a:gd name="connsiteY51" fmla="*/ 287542 h 3115491"/>
                <a:gd name="connsiteX52" fmla="*/ 1360449 w 3166946"/>
                <a:gd name="connsiteY52" fmla="*/ 287542 h 3115491"/>
                <a:gd name="connsiteX53" fmla="*/ 1387212 w 3166946"/>
                <a:gd name="connsiteY53" fmla="*/ 394594 h 3115491"/>
                <a:gd name="connsiteX54" fmla="*/ 1400593 w 3166946"/>
                <a:gd name="connsiteY54" fmla="*/ 452580 h 3115491"/>
                <a:gd name="connsiteX55" fmla="*/ 1396133 w 3166946"/>
                <a:gd name="connsiteY55" fmla="*/ 1099351 h 3115491"/>
                <a:gd name="connsiteX56" fmla="*/ 1391672 w 3166946"/>
                <a:gd name="connsiteY56" fmla="*/ 1135035 h 3115491"/>
                <a:gd name="connsiteX57" fmla="*/ 1378291 w 3166946"/>
                <a:gd name="connsiteY57" fmla="*/ 1197481 h 3115491"/>
                <a:gd name="connsiteX58" fmla="*/ 1364909 w 3166946"/>
                <a:gd name="connsiteY58" fmla="*/ 1295612 h 3115491"/>
                <a:gd name="connsiteX59" fmla="*/ 1347067 w 3166946"/>
                <a:gd name="connsiteY59" fmla="*/ 1344677 h 3115491"/>
                <a:gd name="connsiteX60" fmla="*/ 1329225 w 3166946"/>
                <a:gd name="connsiteY60" fmla="*/ 1402664 h 3115491"/>
                <a:gd name="connsiteX61" fmla="*/ 1311383 w 3166946"/>
                <a:gd name="connsiteY61" fmla="*/ 1465111 h 3115491"/>
                <a:gd name="connsiteX62" fmla="*/ 1298002 w 3166946"/>
                <a:gd name="connsiteY62" fmla="*/ 1532018 h 3115491"/>
                <a:gd name="connsiteX63" fmla="*/ 1275699 w 3166946"/>
                <a:gd name="connsiteY63" fmla="*/ 1607846 h 3115491"/>
                <a:gd name="connsiteX64" fmla="*/ 1257857 w 3166946"/>
                <a:gd name="connsiteY64" fmla="*/ 1692595 h 3115491"/>
                <a:gd name="connsiteX65" fmla="*/ 1248936 w 3166946"/>
                <a:gd name="connsiteY65" fmla="*/ 2116342 h 3115491"/>
                <a:gd name="connsiteX66" fmla="*/ 1248936 w 3166946"/>
                <a:gd name="connsiteY66" fmla="*/ 2227854 h 3115491"/>
                <a:gd name="connsiteX67" fmla="*/ 1271239 w 3166946"/>
                <a:gd name="connsiteY67" fmla="*/ 2285840 h 3115491"/>
                <a:gd name="connsiteX68" fmla="*/ 1298002 w 3166946"/>
                <a:gd name="connsiteY68" fmla="*/ 2334906 h 3115491"/>
                <a:gd name="connsiteX69" fmla="*/ 1329225 w 3166946"/>
                <a:gd name="connsiteY69" fmla="*/ 2379511 h 3115491"/>
                <a:gd name="connsiteX70" fmla="*/ 1360449 w 3166946"/>
                <a:gd name="connsiteY70" fmla="*/ 2424115 h 3115491"/>
                <a:gd name="connsiteX71" fmla="*/ 1391672 w 3166946"/>
                <a:gd name="connsiteY71" fmla="*/ 2455339 h 3115491"/>
                <a:gd name="connsiteX72" fmla="*/ 1422896 w 3166946"/>
                <a:gd name="connsiteY72" fmla="*/ 2495483 h 3115491"/>
                <a:gd name="connsiteX73" fmla="*/ 1463040 w 3166946"/>
                <a:gd name="connsiteY73" fmla="*/ 2531167 h 3115491"/>
                <a:gd name="connsiteX74" fmla="*/ 1494263 w 3166946"/>
                <a:gd name="connsiteY74" fmla="*/ 2562391 h 3115491"/>
                <a:gd name="connsiteX75" fmla="*/ 1543329 w 3166946"/>
                <a:gd name="connsiteY75" fmla="*/ 2620377 h 3115491"/>
                <a:gd name="connsiteX76" fmla="*/ 1579013 w 3166946"/>
                <a:gd name="connsiteY76" fmla="*/ 2651600 h 3115491"/>
                <a:gd name="connsiteX77" fmla="*/ 1619157 w 3166946"/>
                <a:gd name="connsiteY77" fmla="*/ 2687284 h 3115491"/>
                <a:gd name="connsiteX78" fmla="*/ 1703906 w 3166946"/>
                <a:gd name="connsiteY78" fmla="*/ 2736350 h 3115491"/>
                <a:gd name="connsiteX79" fmla="*/ 1752972 w 3166946"/>
                <a:gd name="connsiteY79" fmla="*/ 2763113 h 3115491"/>
                <a:gd name="connsiteX80" fmla="*/ 1846642 w 3166946"/>
                <a:gd name="connsiteY80" fmla="*/ 2789875 h 3115491"/>
                <a:gd name="connsiteX81" fmla="*/ 1918010 w 3166946"/>
                <a:gd name="connsiteY81" fmla="*/ 2830020 h 3115491"/>
                <a:gd name="connsiteX82" fmla="*/ 1971536 w 3166946"/>
                <a:gd name="connsiteY82" fmla="*/ 2852322 h 3115491"/>
                <a:gd name="connsiteX83" fmla="*/ 2016140 w 3166946"/>
                <a:gd name="connsiteY83" fmla="*/ 2874625 h 3115491"/>
                <a:gd name="connsiteX84" fmla="*/ 2074127 w 3166946"/>
                <a:gd name="connsiteY84" fmla="*/ 2901388 h 3115491"/>
                <a:gd name="connsiteX85" fmla="*/ 2123192 w 3166946"/>
                <a:gd name="connsiteY85" fmla="*/ 2923690 h 3115491"/>
                <a:gd name="connsiteX86" fmla="*/ 2190099 w 3166946"/>
                <a:gd name="connsiteY86" fmla="*/ 2950453 h 3115491"/>
                <a:gd name="connsiteX87" fmla="*/ 2310533 w 3166946"/>
                <a:gd name="connsiteY87" fmla="*/ 2995058 h 3115491"/>
                <a:gd name="connsiteX88" fmla="*/ 2399742 w 3166946"/>
                <a:gd name="connsiteY88" fmla="*/ 3012900 h 3115491"/>
                <a:gd name="connsiteX89" fmla="*/ 2493413 w 3166946"/>
                <a:gd name="connsiteY89" fmla="*/ 3026281 h 3115491"/>
                <a:gd name="connsiteX90" fmla="*/ 2591543 w 3166946"/>
                <a:gd name="connsiteY90" fmla="*/ 3044123 h 3115491"/>
                <a:gd name="connsiteX91" fmla="*/ 2649530 w 3166946"/>
                <a:gd name="connsiteY91" fmla="*/ 3053044 h 3115491"/>
                <a:gd name="connsiteX92" fmla="*/ 2716437 w 3166946"/>
                <a:gd name="connsiteY92" fmla="*/ 3075347 h 3115491"/>
                <a:gd name="connsiteX93" fmla="*/ 2805647 w 3166946"/>
                <a:gd name="connsiteY93" fmla="*/ 3088728 h 3115491"/>
                <a:gd name="connsiteX94" fmla="*/ 2917159 w 3166946"/>
                <a:gd name="connsiteY94" fmla="*/ 3102110 h 3115491"/>
                <a:gd name="connsiteX95" fmla="*/ 3166946 w 3166946"/>
                <a:gd name="connsiteY95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34614 w 3166946"/>
                <a:gd name="connsiteY15" fmla="*/ 2341754 h 3115491"/>
                <a:gd name="connsiteX16" fmla="*/ 840960 w 3166946"/>
                <a:gd name="connsiteY16" fmla="*/ 2238597 h 3115491"/>
                <a:gd name="connsiteX17" fmla="*/ 854340 w 3166946"/>
                <a:gd name="connsiteY17" fmla="*/ 2114708 h 3115491"/>
                <a:gd name="connsiteX18" fmla="*/ 866529 w 3166946"/>
                <a:gd name="connsiteY18" fmla="*/ 1993333 h 3115491"/>
                <a:gd name="connsiteX19" fmla="*/ 882485 w 3166946"/>
                <a:gd name="connsiteY19" fmla="*/ 1903935 h 3115491"/>
                <a:gd name="connsiteX20" fmla="*/ 881104 w 3166946"/>
                <a:gd name="connsiteY20" fmla="*/ 1813846 h 3115491"/>
                <a:gd name="connsiteX21" fmla="*/ 898945 w 3166946"/>
                <a:gd name="connsiteY21" fmla="*/ 1681915 h 3115491"/>
                <a:gd name="connsiteX22" fmla="*/ 909562 w 3166946"/>
                <a:gd name="connsiteY22" fmla="*/ 1557336 h 3115491"/>
                <a:gd name="connsiteX23" fmla="*/ 922943 w 3166946"/>
                <a:gd name="connsiteY23" fmla="*/ 1450411 h 3115491"/>
                <a:gd name="connsiteX24" fmla="*/ 932870 w 3166946"/>
                <a:gd name="connsiteY24" fmla="*/ 1339588 h 3115491"/>
                <a:gd name="connsiteX25" fmla="*/ 937142 w 3166946"/>
                <a:gd name="connsiteY25" fmla="*/ 1199555 h 3115491"/>
                <a:gd name="connsiteX26" fmla="*/ 942042 w 3166946"/>
                <a:gd name="connsiteY26" fmla="*/ 1055312 h 3115491"/>
                <a:gd name="connsiteX27" fmla="*/ 959884 w 3166946"/>
                <a:gd name="connsiteY27" fmla="*/ 920554 h 3115491"/>
                <a:gd name="connsiteX28" fmla="*/ 979611 w 3166946"/>
                <a:gd name="connsiteY28" fmla="*/ 765191 h 3115491"/>
                <a:gd name="connsiteX29" fmla="*/ 988846 w 3166946"/>
                <a:gd name="connsiteY29" fmla="*/ 582060 h 3115491"/>
                <a:gd name="connsiteX30" fmla="*/ 1009955 w 3166946"/>
                <a:gd name="connsiteY30" fmla="*/ 454339 h 3115491"/>
                <a:gd name="connsiteX31" fmla="*/ 1054245 w 3166946"/>
                <a:gd name="connsiteY31" fmla="*/ 379830 h 3115491"/>
                <a:gd name="connsiteX32" fmla="*/ 1046643 w 3166946"/>
                <a:gd name="connsiteY32" fmla="*/ 230560 h 3115491"/>
                <a:gd name="connsiteX33" fmla="*/ 1298002 w 3166946"/>
                <a:gd name="connsiteY33" fmla="*/ 688986 h 3115491"/>
                <a:gd name="connsiteX34" fmla="*/ 1306923 w 3166946"/>
                <a:gd name="connsiteY34" fmla="*/ 671144 h 3115491"/>
                <a:gd name="connsiteX35" fmla="*/ 1315844 w 3166946"/>
                <a:gd name="connsiteY35" fmla="*/ 644381 h 3115491"/>
                <a:gd name="connsiteX36" fmla="*/ 1315844 w 3166946"/>
                <a:gd name="connsiteY36" fmla="*/ 425817 h 3115491"/>
                <a:gd name="connsiteX37" fmla="*/ 1298002 w 3166946"/>
                <a:gd name="connsiteY37" fmla="*/ 381212 h 3115491"/>
                <a:gd name="connsiteX38" fmla="*/ 1289081 w 3166946"/>
                <a:gd name="connsiteY38" fmla="*/ 354449 h 3115491"/>
                <a:gd name="connsiteX39" fmla="*/ 1271239 w 3166946"/>
                <a:gd name="connsiteY39" fmla="*/ 300923 h 3115491"/>
                <a:gd name="connsiteX40" fmla="*/ 1257857 w 3166946"/>
                <a:gd name="connsiteY40" fmla="*/ 260779 h 3115491"/>
                <a:gd name="connsiteX41" fmla="*/ 1244476 w 3166946"/>
                <a:gd name="connsiteY41" fmla="*/ 193872 h 3115491"/>
                <a:gd name="connsiteX42" fmla="*/ 1217713 w 3166946"/>
                <a:gd name="connsiteY42" fmla="*/ 131425 h 3115491"/>
                <a:gd name="connsiteX43" fmla="*/ 1204332 w 3166946"/>
                <a:gd name="connsiteY43" fmla="*/ 64517 h 3115491"/>
                <a:gd name="connsiteX44" fmla="*/ 1213253 w 3166946"/>
                <a:gd name="connsiteY44" fmla="*/ 2071 h 3115491"/>
                <a:gd name="connsiteX45" fmla="*/ 1244476 w 3166946"/>
                <a:gd name="connsiteY45" fmla="*/ 19913 h 3115491"/>
                <a:gd name="connsiteX46" fmla="*/ 1271239 w 3166946"/>
                <a:gd name="connsiteY46" fmla="*/ 68978 h 3115491"/>
                <a:gd name="connsiteX47" fmla="*/ 1289081 w 3166946"/>
                <a:gd name="connsiteY47" fmla="*/ 104662 h 3115491"/>
                <a:gd name="connsiteX48" fmla="*/ 1311383 w 3166946"/>
                <a:gd name="connsiteY48" fmla="*/ 153727 h 3115491"/>
                <a:gd name="connsiteX49" fmla="*/ 1338146 w 3166946"/>
                <a:gd name="connsiteY49" fmla="*/ 207253 h 3115491"/>
                <a:gd name="connsiteX50" fmla="*/ 1360449 w 3166946"/>
                <a:gd name="connsiteY50" fmla="*/ 287542 h 3115491"/>
                <a:gd name="connsiteX51" fmla="*/ 1360449 w 3166946"/>
                <a:gd name="connsiteY51" fmla="*/ 287542 h 3115491"/>
                <a:gd name="connsiteX52" fmla="*/ 1387212 w 3166946"/>
                <a:gd name="connsiteY52" fmla="*/ 394594 h 3115491"/>
                <a:gd name="connsiteX53" fmla="*/ 1400593 w 3166946"/>
                <a:gd name="connsiteY53" fmla="*/ 452580 h 3115491"/>
                <a:gd name="connsiteX54" fmla="*/ 1396133 w 3166946"/>
                <a:gd name="connsiteY54" fmla="*/ 1099351 h 3115491"/>
                <a:gd name="connsiteX55" fmla="*/ 1391672 w 3166946"/>
                <a:gd name="connsiteY55" fmla="*/ 1135035 h 3115491"/>
                <a:gd name="connsiteX56" fmla="*/ 1378291 w 3166946"/>
                <a:gd name="connsiteY56" fmla="*/ 1197481 h 3115491"/>
                <a:gd name="connsiteX57" fmla="*/ 1364909 w 3166946"/>
                <a:gd name="connsiteY57" fmla="*/ 1295612 h 3115491"/>
                <a:gd name="connsiteX58" fmla="*/ 1347067 w 3166946"/>
                <a:gd name="connsiteY58" fmla="*/ 1344677 h 3115491"/>
                <a:gd name="connsiteX59" fmla="*/ 1329225 w 3166946"/>
                <a:gd name="connsiteY59" fmla="*/ 1402664 h 3115491"/>
                <a:gd name="connsiteX60" fmla="*/ 1311383 w 3166946"/>
                <a:gd name="connsiteY60" fmla="*/ 1465111 h 3115491"/>
                <a:gd name="connsiteX61" fmla="*/ 1298002 w 3166946"/>
                <a:gd name="connsiteY61" fmla="*/ 1532018 h 3115491"/>
                <a:gd name="connsiteX62" fmla="*/ 1275699 w 3166946"/>
                <a:gd name="connsiteY62" fmla="*/ 1607846 h 3115491"/>
                <a:gd name="connsiteX63" fmla="*/ 1257857 w 3166946"/>
                <a:gd name="connsiteY63" fmla="*/ 1692595 h 3115491"/>
                <a:gd name="connsiteX64" fmla="*/ 1248936 w 3166946"/>
                <a:gd name="connsiteY64" fmla="*/ 2116342 h 3115491"/>
                <a:gd name="connsiteX65" fmla="*/ 1248936 w 3166946"/>
                <a:gd name="connsiteY65" fmla="*/ 2227854 h 3115491"/>
                <a:gd name="connsiteX66" fmla="*/ 1271239 w 3166946"/>
                <a:gd name="connsiteY66" fmla="*/ 2285840 h 3115491"/>
                <a:gd name="connsiteX67" fmla="*/ 1298002 w 3166946"/>
                <a:gd name="connsiteY67" fmla="*/ 2334906 h 3115491"/>
                <a:gd name="connsiteX68" fmla="*/ 1329225 w 3166946"/>
                <a:gd name="connsiteY68" fmla="*/ 2379511 h 3115491"/>
                <a:gd name="connsiteX69" fmla="*/ 1360449 w 3166946"/>
                <a:gd name="connsiteY69" fmla="*/ 2424115 h 3115491"/>
                <a:gd name="connsiteX70" fmla="*/ 1391672 w 3166946"/>
                <a:gd name="connsiteY70" fmla="*/ 2455339 h 3115491"/>
                <a:gd name="connsiteX71" fmla="*/ 1422896 w 3166946"/>
                <a:gd name="connsiteY71" fmla="*/ 2495483 h 3115491"/>
                <a:gd name="connsiteX72" fmla="*/ 1463040 w 3166946"/>
                <a:gd name="connsiteY72" fmla="*/ 2531167 h 3115491"/>
                <a:gd name="connsiteX73" fmla="*/ 1494263 w 3166946"/>
                <a:gd name="connsiteY73" fmla="*/ 2562391 h 3115491"/>
                <a:gd name="connsiteX74" fmla="*/ 1543329 w 3166946"/>
                <a:gd name="connsiteY74" fmla="*/ 2620377 h 3115491"/>
                <a:gd name="connsiteX75" fmla="*/ 1579013 w 3166946"/>
                <a:gd name="connsiteY75" fmla="*/ 2651600 h 3115491"/>
                <a:gd name="connsiteX76" fmla="*/ 1619157 w 3166946"/>
                <a:gd name="connsiteY76" fmla="*/ 2687284 h 3115491"/>
                <a:gd name="connsiteX77" fmla="*/ 1703906 w 3166946"/>
                <a:gd name="connsiteY77" fmla="*/ 2736350 h 3115491"/>
                <a:gd name="connsiteX78" fmla="*/ 1752972 w 3166946"/>
                <a:gd name="connsiteY78" fmla="*/ 2763113 h 3115491"/>
                <a:gd name="connsiteX79" fmla="*/ 1846642 w 3166946"/>
                <a:gd name="connsiteY79" fmla="*/ 2789875 h 3115491"/>
                <a:gd name="connsiteX80" fmla="*/ 1918010 w 3166946"/>
                <a:gd name="connsiteY80" fmla="*/ 2830020 h 3115491"/>
                <a:gd name="connsiteX81" fmla="*/ 1971536 w 3166946"/>
                <a:gd name="connsiteY81" fmla="*/ 2852322 h 3115491"/>
                <a:gd name="connsiteX82" fmla="*/ 2016140 w 3166946"/>
                <a:gd name="connsiteY82" fmla="*/ 2874625 h 3115491"/>
                <a:gd name="connsiteX83" fmla="*/ 2074127 w 3166946"/>
                <a:gd name="connsiteY83" fmla="*/ 2901388 h 3115491"/>
                <a:gd name="connsiteX84" fmla="*/ 2123192 w 3166946"/>
                <a:gd name="connsiteY84" fmla="*/ 2923690 h 3115491"/>
                <a:gd name="connsiteX85" fmla="*/ 2190099 w 3166946"/>
                <a:gd name="connsiteY85" fmla="*/ 2950453 h 3115491"/>
                <a:gd name="connsiteX86" fmla="*/ 2310533 w 3166946"/>
                <a:gd name="connsiteY86" fmla="*/ 2995058 h 3115491"/>
                <a:gd name="connsiteX87" fmla="*/ 2399742 w 3166946"/>
                <a:gd name="connsiteY87" fmla="*/ 3012900 h 3115491"/>
                <a:gd name="connsiteX88" fmla="*/ 2493413 w 3166946"/>
                <a:gd name="connsiteY88" fmla="*/ 3026281 h 3115491"/>
                <a:gd name="connsiteX89" fmla="*/ 2591543 w 3166946"/>
                <a:gd name="connsiteY89" fmla="*/ 3044123 h 3115491"/>
                <a:gd name="connsiteX90" fmla="*/ 2649530 w 3166946"/>
                <a:gd name="connsiteY90" fmla="*/ 3053044 h 3115491"/>
                <a:gd name="connsiteX91" fmla="*/ 2716437 w 3166946"/>
                <a:gd name="connsiteY91" fmla="*/ 3075347 h 3115491"/>
                <a:gd name="connsiteX92" fmla="*/ 2805647 w 3166946"/>
                <a:gd name="connsiteY92" fmla="*/ 3088728 h 3115491"/>
                <a:gd name="connsiteX93" fmla="*/ 2917159 w 3166946"/>
                <a:gd name="connsiteY93" fmla="*/ 3102110 h 3115491"/>
                <a:gd name="connsiteX94" fmla="*/ 3166946 w 3166946"/>
                <a:gd name="connsiteY94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34614 w 3166946"/>
                <a:gd name="connsiteY15" fmla="*/ 2341754 h 3115491"/>
                <a:gd name="connsiteX16" fmla="*/ 840960 w 3166946"/>
                <a:gd name="connsiteY16" fmla="*/ 2238597 h 3115491"/>
                <a:gd name="connsiteX17" fmla="*/ 854340 w 3166946"/>
                <a:gd name="connsiteY17" fmla="*/ 2114708 h 3115491"/>
                <a:gd name="connsiteX18" fmla="*/ 866529 w 3166946"/>
                <a:gd name="connsiteY18" fmla="*/ 1993333 h 3115491"/>
                <a:gd name="connsiteX19" fmla="*/ 882485 w 3166946"/>
                <a:gd name="connsiteY19" fmla="*/ 1903935 h 3115491"/>
                <a:gd name="connsiteX20" fmla="*/ 881104 w 3166946"/>
                <a:gd name="connsiteY20" fmla="*/ 1813846 h 3115491"/>
                <a:gd name="connsiteX21" fmla="*/ 898945 w 3166946"/>
                <a:gd name="connsiteY21" fmla="*/ 1681915 h 3115491"/>
                <a:gd name="connsiteX22" fmla="*/ 909562 w 3166946"/>
                <a:gd name="connsiteY22" fmla="*/ 1557336 h 3115491"/>
                <a:gd name="connsiteX23" fmla="*/ 922943 w 3166946"/>
                <a:gd name="connsiteY23" fmla="*/ 1450411 h 3115491"/>
                <a:gd name="connsiteX24" fmla="*/ 932870 w 3166946"/>
                <a:gd name="connsiteY24" fmla="*/ 1339588 h 3115491"/>
                <a:gd name="connsiteX25" fmla="*/ 937142 w 3166946"/>
                <a:gd name="connsiteY25" fmla="*/ 1199555 h 3115491"/>
                <a:gd name="connsiteX26" fmla="*/ 942042 w 3166946"/>
                <a:gd name="connsiteY26" fmla="*/ 1055312 h 3115491"/>
                <a:gd name="connsiteX27" fmla="*/ 959884 w 3166946"/>
                <a:gd name="connsiteY27" fmla="*/ 920554 h 3115491"/>
                <a:gd name="connsiteX28" fmla="*/ 979611 w 3166946"/>
                <a:gd name="connsiteY28" fmla="*/ 765191 h 3115491"/>
                <a:gd name="connsiteX29" fmla="*/ 988846 w 3166946"/>
                <a:gd name="connsiteY29" fmla="*/ 582060 h 3115491"/>
                <a:gd name="connsiteX30" fmla="*/ 1009955 w 3166946"/>
                <a:gd name="connsiteY30" fmla="*/ 454339 h 3115491"/>
                <a:gd name="connsiteX31" fmla="*/ 1054245 w 3166946"/>
                <a:gd name="connsiteY31" fmla="*/ 379830 h 3115491"/>
                <a:gd name="connsiteX32" fmla="*/ 1046643 w 3166946"/>
                <a:gd name="connsiteY32" fmla="*/ 230560 h 3115491"/>
                <a:gd name="connsiteX33" fmla="*/ 1298002 w 3166946"/>
                <a:gd name="connsiteY33" fmla="*/ 688986 h 3115491"/>
                <a:gd name="connsiteX34" fmla="*/ 1315844 w 3166946"/>
                <a:gd name="connsiteY34" fmla="*/ 644381 h 3115491"/>
                <a:gd name="connsiteX35" fmla="*/ 1315844 w 3166946"/>
                <a:gd name="connsiteY35" fmla="*/ 425817 h 3115491"/>
                <a:gd name="connsiteX36" fmla="*/ 1298002 w 3166946"/>
                <a:gd name="connsiteY36" fmla="*/ 381212 h 3115491"/>
                <a:gd name="connsiteX37" fmla="*/ 1289081 w 3166946"/>
                <a:gd name="connsiteY37" fmla="*/ 354449 h 3115491"/>
                <a:gd name="connsiteX38" fmla="*/ 1271239 w 3166946"/>
                <a:gd name="connsiteY38" fmla="*/ 300923 h 3115491"/>
                <a:gd name="connsiteX39" fmla="*/ 1257857 w 3166946"/>
                <a:gd name="connsiteY39" fmla="*/ 260779 h 3115491"/>
                <a:gd name="connsiteX40" fmla="*/ 1244476 w 3166946"/>
                <a:gd name="connsiteY40" fmla="*/ 193872 h 3115491"/>
                <a:gd name="connsiteX41" fmla="*/ 1217713 w 3166946"/>
                <a:gd name="connsiteY41" fmla="*/ 131425 h 3115491"/>
                <a:gd name="connsiteX42" fmla="*/ 1204332 w 3166946"/>
                <a:gd name="connsiteY42" fmla="*/ 64517 h 3115491"/>
                <a:gd name="connsiteX43" fmla="*/ 1213253 w 3166946"/>
                <a:gd name="connsiteY43" fmla="*/ 2071 h 3115491"/>
                <a:gd name="connsiteX44" fmla="*/ 1244476 w 3166946"/>
                <a:gd name="connsiteY44" fmla="*/ 19913 h 3115491"/>
                <a:gd name="connsiteX45" fmla="*/ 1271239 w 3166946"/>
                <a:gd name="connsiteY45" fmla="*/ 68978 h 3115491"/>
                <a:gd name="connsiteX46" fmla="*/ 1289081 w 3166946"/>
                <a:gd name="connsiteY46" fmla="*/ 104662 h 3115491"/>
                <a:gd name="connsiteX47" fmla="*/ 1311383 w 3166946"/>
                <a:gd name="connsiteY47" fmla="*/ 153727 h 3115491"/>
                <a:gd name="connsiteX48" fmla="*/ 1338146 w 3166946"/>
                <a:gd name="connsiteY48" fmla="*/ 207253 h 3115491"/>
                <a:gd name="connsiteX49" fmla="*/ 1360449 w 3166946"/>
                <a:gd name="connsiteY49" fmla="*/ 287542 h 3115491"/>
                <a:gd name="connsiteX50" fmla="*/ 1360449 w 3166946"/>
                <a:gd name="connsiteY50" fmla="*/ 287542 h 3115491"/>
                <a:gd name="connsiteX51" fmla="*/ 1387212 w 3166946"/>
                <a:gd name="connsiteY51" fmla="*/ 394594 h 3115491"/>
                <a:gd name="connsiteX52" fmla="*/ 1400593 w 3166946"/>
                <a:gd name="connsiteY52" fmla="*/ 452580 h 3115491"/>
                <a:gd name="connsiteX53" fmla="*/ 1396133 w 3166946"/>
                <a:gd name="connsiteY53" fmla="*/ 1099351 h 3115491"/>
                <a:gd name="connsiteX54" fmla="*/ 1391672 w 3166946"/>
                <a:gd name="connsiteY54" fmla="*/ 1135035 h 3115491"/>
                <a:gd name="connsiteX55" fmla="*/ 1378291 w 3166946"/>
                <a:gd name="connsiteY55" fmla="*/ 1197481 h 3115491"/>
                <a:gd name="connsiteX56" fmla="*/ 1364909 w 3166946"/>
                <a:gd name="connsiteY56" fmla="*/ 1295612 h 3115491"/>
                <a:gd name="connsiteX57" fmla="*/ 1347067 w 3166946"/>
                <a:gd name="connsiteY57" fmla="*/ 1344677 h 3115491"/>
                <a:gd name="connsiteX58" fmla="*/ 1329225 w 3166946"/>
                <a:gd name="connsiteY58" fmla="*/ 1402664 h 3115491"/>
                <a:gd name="connsiteX59" fmla="*/ 1311383 w 3166946"/>
                <a:gd name="connsiteY59" fmla="*/ 1465111 h 3115491"/>
                <a:gd name="connsiteX60" fmla="*/ 1298002 w 3166946"/>
                <a:gd name="connsiteY60" fmla="*/ 1532018 h 3115491"/>
                <a:gd name="connsiteX61" fmla="*/ 1275699 w 3166946"/>
                <a:gd name="connsiteY61" fmla="*/ 1607846 h 3115491"/>
                <a:gd name="connsiteX62" fmla="*/ 1257857 w 3166946"/>
                <a:gd name="connsiteY62" fmla="*/ 1692595 h 3115491"/>
                <a:gd name="connsiteX63" fmla="*/ 1248936 w 3166946"/>
                <a:gd name="connsiteY63" fmla="*/ 2116342 h 3115491"/>
                <a:gd name="connsiteX64" fmla="*/ 1248936 w 3166946"/>
                <a:gd name="connsiteY64" fmla="*/ 2227854 h 3115491"/>
                <a:gd name="connsiteX65" fmla="*/ 1271239 w 3166946"/>
                <a:gd name="connsiteY65" fmla="*/ 2285840 h 3115491"/>
                <a:gd name="connsiteX66" fmla="*/ 1298002 w 3166946"/>
                <a:gd name="connsiteY66" fmla="*/ 2334906 h 3115491"/>
                <a:gd name="connsiteX67" fmla="*/ 1329225 w 3166946"/>
                <a:gd name="connsiteY67" fmla="*/ 2379511 h 3115491"/>
                <a:gd name="connsiteX68" fmla="*/ 1360449 w 3166946"/>
                <a:gd name="connsiteY68" fmla="*/ 2424115 h 3115491"/>
                <a:gd name="connsiteX69" fmla="*/ 1391672 w 3166946"/>
                <a:gd name="connsiteY69" fmla="*/ 2455339 h 3115491"/>
                <a:gd name="connsiteX70" fmla="*/ 1422896 w 3166946"/>
                <a:gd name="connsiteY70" fmla="*/ 2495483 h 3115491"/>
                <a:gd name="connsiteX71" fmla="*/ 1463040 w 3166946"/>
                <a:gd name="connsiteY71" fmla="*/ 2531167 h 3115491"/>
                <a:gd name="connsiteX72" fmla="*/ 1494263 w 3166946"/>
                <a:gd name="connsiteY72" fmla="*/ 2562391 h 3115491"/>
                <a:gd name="connsiteX73" fmla="*/ 1543329 w 3166946"/>
                <a:gd name="connsiteY73" fmla="*/ 2620377 h 3115491"/>
                <a:gd name="connsiteX74" fmla="*/ 1579013 w 3166946"/>
                <a:gd name="connsiteY74" fmla="*/ 2651600 h 3115491"/>
                <a:gd name="connsiteX75" fmla="*/ 1619157 w 3166946"/>
                <a:gd name="connsiteY75" fmla="*/ 2687284 h 3115491"/>
                <a:gd name="connsiteX76" fmla="*/ 1703906 w 3166946"/>
                <a:gd name="connsiteY76" fmla="*/ 2736350 h 3115491"/>
                <a:gd name="connsiteX77" fmla="*/ 1752972 w 3166946"/>
                <a:gd name="connsiteY77" fmla="*/ 2763113 h 3115491"/>
                <a:gd name="connsiteX78" fmla="*/ 1846642 w 3166946"/>
                <a:gd name="connsiteY78" fmla="*/ 2789875 h 3115491"/>
                <a:gd name="connsiteX79" fmla="*/ 1918010 w 3166946"/>
                <a:gd name="connsiteY79" fmla="*/ 2830020 h 3115491"/>
                <a:gd name="connsiteX80" fmla="*/ 1971536 w 3166946"/>
                <a:gd name="connsiteY80" fmla="*/ 2852322 h 3115491"/>
                <a:gd name="connsiteX81" fmla="*/ 2016140 w 3166946"/>
                <a:gd name="connsiteY81" fmla="*/ 2874625 h 3115491"/>
                <a:gd name="connsiteX82" fmla="*/ 2074127 w 3166946"/>
                <a:gd name="connsiteY82" fmla="*/ 2901388 h 3115491"/>
                <a:gd name="connsiteX83" fmla="*/ 2123192 w 3166946"/>
                <a:gd name="connsiteY83" fmla="*/ 2923690 h 3115491"/>
                <a:gd name="connsiteX84" fmla="*/ 2190099 w 3166946"/>
                <a:gd name="connsiteY84" fmla="*/ 2950453 h 3115491"/>
                <a:gd name="connsiteX85" fmla="*/ 2310533 w 3166946"/>
                <a:gd name="connsiteY85" fmla="*/ 2995058 h 3115491"/>
                <a:gd name="connsiteX86" fmla="*/ 2399742 w 3166946"/>
                <a:gd name="connsiteY86" fmla="*/ 3012900 h 3115491"/>
                <a:gd name="connsiteX87" fmla="*/ 2493413 w 3166946"/>
                <a:gd name="connsiteY87" fmla="*/ 3026281 h 3115491"/>
                <a:gd name="connsiteX88" fmla="*/ 2591543 w 3166946"/>
                <a:gd name="connsiteY88" fmla="*/ 3044123 h 3115491"/>
                <a:gd name="connsiteX89" fmla="*/ 2649530 w 3166946"/>
                <a:gd name="connsiteY89" fmla="*/ 3053044 h 3115491"/>
                <a:gd name="connsiteX90" fmla="*/ 2716437 w 3166946"/>
                <a:gd name="connsiteY90" fmla="*/ 3075347 h 3115491"/>
                <a:gd name="connsiteX91" fmla="*/ 2805647 w 3166946"/>
                <a:gd name="connsiteY91" fmla="*/ 3088728 h 3115491"/>
                <a:gd name="connsiteX92" fmla="*/ 2917159 w 3166946"/>
                <a:gd name="connsiteY92" fmla="*/ 3102110 h 3115491"/>
                <a:gd name="connsiteX93" fmla="*/ 3166946 w 3166946"/>
                <a:gd name="connsiteY93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34614 w 3166946"/>
                <a:gd name="connsiteY15" fmla="*/ 2341754 h 3115491"/>
                <a:gd name="connsiteX16" fmla="*/ 840960 w 3166946"/>
                <a:gd name="connsiteY16" fmla="*/ 2238597 h 3115491"/>
                <a:gd name="connsiteX17" fmla="*/ 854340 w 3166946"/>
                <a:gd name="connsiteY17" fmla="*/ 2114708 h 3115491"/>
                <a:gd name="connsiteX18" fmla="*/ 866529 w 3166946"/>
                <a:gd name="connsiteY18" fmla="*/ 1993333 h 3115491"/>
                <a:gd name="connsiteX19" fmla="*/ 882485 w 3166946"/>
                <a:gd name="connsiteY19" fmla="*/ 1903935 h 3115491"/>
                <a:gd name="connsiteX20" fmla="*/ 881104 w 3166946"/>
                <a:gd name="connsiteY20" fmla="*/ 1813846 h 3115491"/>
                <a:gd name="connsiteX21" fmla="*/ 898945 w 3166946"/>
                <a:gd name="connsiteY21" fmla="*/ 1681915 h 3115491"/>
                <a:gd name="connsiteX22" fmla="*/ 909562 w 3166946"/>
                <a:gd name="connsiteY22" fmla="*/ 1557336 h 3115491"/>
                <a:gd name="connsiteX23" fmla="*/ 922943 w 3166946"/>
                <a:gd name="connsiteY23" fmla="*/ 1450411 h 3115491"/>
                <a:gd name="connsiteX24" fmla="*/ 932870 w 3166946"/>
                <a:gd name="connsiteY24" fmla="*/ 1339588 h 3115491"/>
                <a:gd name="connsiteX25" fmla="*/ 937142 w 3166946"/>
                <a:gd name="connsiteY25" fmla="*/ 1199555 h 3115491"/>
                <a:gd name="connsiteX26" fmla="*/ 942042 w 3166946"/>
                <a:gd name="connsiteY26" fmla="*/ 1055312 h 3115491"/>
                <a:gd name="connsiteX27" fmla="*/ 959884 w 3166946"/>
                <a:gd name="connsiteY27" fmla="*/ 920554 h 3115491"/>
                <a:gd name="connsiteX28" fmla="*/ 979611 w 3166946"/>
                <a:gd name="connsiteY28" fmla="*/ 765191 h 3115491"/>
                <a:gd name="connsiteX29" fmla="*/ 988846 w 3166946"/>
                <a:gd name="connsiteY29" fmla="*/ 582060 h 3115491"/>
                <a:gd name="connsiteX30" fmla="*/ 1009955 w 3166946"/>
                <a:gd name="connsiteY30" fmla="*/ 454339 h 3115491"/>
                <a:gd name="connsiteX31" fmla="*/ 1054245 w 3166946"/>
                <a:gd name="connsiteY31" fmla="*/ 379830 h 3115491"/>
                <a:gd name="connsiteX32" fmla="*/ 1046643 w 3166946"/>
                <a:gd name="connsiteY32" fmla="*/ 230560 h 3115491"/>
                <a:gd name="connsiteX33" fmla="*/ 1048152 w 3166946"/>
                <a:gd name="connsiteY33" fmla="*/ 155801 h 3115491"/>
                <a:gd name="connsiteX34" fmla="*/ 1315844 w 3166946"/>
                <a:gd name="connsiteY34" fmla="*/ 644381 h 3115491"/>
                <a:gd name="connsiteX35" fmla="*/ 1315844 w 3166946"/>
                <a:gd name="connsiteY35" fmla="*/ 425817 h 3115491"/>
                <a:gd name="connsiteX36" fmla="*/ 1298002 w 3166946"/>
                <a:gd name="connsiteY36" fmla="*/ 381212 h 3115491"/>
                <a:gd name="connsiteX37" fmla="*/ 1289081 w 3166946"/>
                <a:gd name="connsiteY37" fmla="*/ 354449 h 3115491"/>
                <a:gd name="connsiteX38" fmla="*/ 1271239 w 3166946"/>
                <a:gd name="connsiteY38" fmla="*/ 300923 h 3115491"/>
                <a:gd name="connsiteX39" fmla="*/ 1257857 w 3166946"/>
                <a:gd name="connsiteY39" fmla="*/ 260779 h 3115491"/>
                <a:gd name="connsiteX40" fmla="*/ 1244476 w 3166946"/>
                <a:gd name="connsiteY40" fmla="*/ 193872 h 3115491"/>
                <a:gd name="connsiteX41" fmla="*/ 1217713 w 3166946"/>
                <a:gd name="connsiteY41" fmla="*/ 131425 h 3115491"/>
                <a:gd name="connsiteX42" fmla="*/ 1204332 w 3166946"/>
                <a:gd name="connsiteY42" fmla="*/ 64517 h 3115491"/>
                <a:gd name="connsiteX43" fmla="*/ 1213253 w 3166946"/>
                <a:gd name="connsiteY43" fmla="*/ 2071 h 3115491"/>
                <a:gd name="connsiteX44" fmla="*/ 1244476 w 3166946"/>
                <a:gd name="connsiteY44" fmla="*/ 19913 h 3115491"/>
                <a:gd name="connsiteX45" fmla="*/ 1271239 w 3166946"/>
                <a:gd name="connsiteY45" fmla="*/ 68978 h 3115491"/>
                <a:gd name="connsiteX46" fmla="*/ 1289081 w 3166946"/>
                <a:gd name="connsiteY46" fmla="*/ 104662 h 3115491"/>
                <a:gd name="connsiteX47" fmla="*/ 1311383 w 3166946"/>
                <a:gd name="connsiteY47" fmla="*/ 153727 h 3115491"/>
                <a:gd name="connsiteX48" fmla="*/ 1338146 w 3166946"/>
                <a:gd name="connsiteY48" fmla="*/ 207253 h 3115491"/>
                <a:gd name="connsiteX49" fmla="*/ 1360449 w 3166946"/>
                <a:gd name="connsiteY49" fmla="*/ 287542 h 3115491"/>
                <a:gd name="connsiteX50" fmla="*/ 1360449 w 3166946"/>
                <a:gd name="connsiteY50" fmla="*/ 287542 h 3115491"/>
                <a:gd name="connsiteX51" fmla="*/ 1387212 w 3166946"/>
                <a:gd name="connsiteY51" fmla="*/ 394594 h 3115491"/>
                <a:gd name="connsiteX52" fmla="*/ 1400593 w 3166946"/>
                <a:gd name="connsiteY52" fmla="*/ 452580 h 3115491"/>
                <a:gd name="connsiteX53" fmla="*/ 1396133 w 3166946"/>
                <a:gd name="connsiteY53" fmla="*/ 1099351 h 3115491"/>
                <a:gd name="connsiteX54" fmla="*/ 1391672 w 3166946"/>
                <a:gd name="connsiteY54" fmla="*/ 1135035 h 3115491"/>
                <a:gd name="connsiteX55" fmla="*/ 1378291 w 3166946"/>
                <a:gd name="connsiteY55" fmla="*/ 1197481 h 3115491"/>
                <a:gd name="connsiteX56" fmla="*/ 1364909 w 3166946"/>
                <a:gd name="connsiteY56" fmla="*/ 1295612 h 3115491"/>
                <a:gd name="connsiteX57" fmla="*/ 1347067 w 3166946"/>
                <a:gd name="connsiteY57" fmla="*/ 1344677 h 3115491"/>
                <a:gd name="connsiteX58" fmla="*/ 1329225 w 3166946"/>
                <a:gd name="connsiteY58" fmla="*/ 1402664 h 3115491"/>
                <a:gd name="connsiteX59" fmla="*/ 1311383 w 3166946"/>
                <a:gd name="connsiteY59" fmla="*/ 1465111 h 3115491"/>
                <a:gd name="connsiteX60" fmla="*/ 1298002 w 3166946"/>
                <a:gd name="connsiteY60" fmla="*/ 1532018 h 3115491"/>
                <a:gd name="connsiteX61" fmla="*/ 1275699 w 3166946"/>
                <a:gd name="connsiteY61" fmla="*/ 1607846 h 3115491"/>
                <a:gd name="connsiteX62" fmla="*/ 1257857 w 3166946"/>
                <a:gd name="connsiteY62" fmla="*/ 1692595 h 3115491"/>
                <a:gd name="connsiteX63" fmla="*/ 1248936 w 3166946"/>
                <a:gd name="connsiteY63" fmla="*/ 2116342 h 3115491"/>
                <a:gd name="connsiteX64" fmla="*/ 1248936 w 3166946"/>
                <a:gd name="connsiteY64" fmla="*/ 2227854 h 3115491"/>
                <a:gd name="connsiteX65" fmla="*/ 1271239 w 3166946"/>
                <a:gd name="connsiteY65" fmla="*/ 2285840 h 3115491"/>
                <a:gd name="connsiteX66" fmla="*/ 1298002 w 3166946"/>
                <a:gd name="connsiteY66" fmla="*/ 2334906 h 3115491"/>
                <a:gd name="connsiteX67" fmla="*/ 1329225 w 3166946"/>
                <a:gd name="connsiteY67" fmla="*/ 2379511 h 3115491"/>
                <a:gd name="connsiteX68" fmla="*/ 1360449 w 3166946"/>
                <a:gd name="connsiteY68" fmla="*/ 2424115 h 3115491"/>
                <a:gd name="connsiteX69" fmla="*/ 1391672 w 3166946"/>
                <a:gd name="connsiteY69" fmla="*/ 2455339 h 3115491"/>
                <a:gd name="connsiteX70" fmla="*/ 1422896 w 3166946"/>
                <a:gd name="connsiteY70" fmla="*/ 2495483 h 3115491"/>
                <a:gd name="connsiteX71" fmla="*/ 1463040 w 3166946"/>
                <a:gd name="connsiteY71" fmla="*/ 2531167 h 3115491"/>
                <a:gd name="connsiteX72" fmla="*/ 1494263 w 3166946"/>
                <a:gd name="connsiteY72" fmla="*/ 2562391 h 3115491"/>
                <a:gd name="connsiteX73" fmla="*/ 1543329 w 3166946"/>
                <a:gd name="connsiteY73" fmla="*/ 2620377 h 3115491"/>
                <a:gd name="connsiteX74" fmla="*/ 1579013 w 3166946"/>
                <a:gd name="connsiteY74" fmla="*/ 2651600 h 3115491"/>
                <a:gd name="connsiteX75" fmla="*/ 1619157 w 3166946"/>
                <a:gd name="connsiteY75" fmla="*/ 2687284 h 3115491"/>
                <a:gd name="connsiteX76" fmla="*/ 1703906 w 3166946"/>
                <a:gd name="connsiteY76" fmla="*/ 2736350 h 3115491"/>
                <a:gd name="connsiteX77" fmla="*/ 1752972 w 3166946"/>
                <a:gd name="connsiteY77" fmla="*/ 2763113 h 3115491"/>
                <a:gd name="connsiteX78" fmla="*/ 1846642 w 3166946"/>
                <a:gd name="connsiteY78" fmla="*/ 2789875 h 3115491"/>
                <a:gd name="connsiteX79" fmla="*/ 1918010 w 3166946"/>
                <a:gd name="connsiteY79" fmla="*/ 2830020 h 3115491"/>
                <a:gd name="connsiteX80" fmla="*/ 1971536 w 3166946"/>
                <a:gd name="connsiteY80" fmla="*/ 2852322 h 3115491"/>
                <a:gd name="connsiteX81" fmla="*/ 2016140 w 3166946"/>
                <a:gd name="connsiteY81" fmla="*/ 2874625 h 3115491"/>
                <a:gd name="connsiteX82" fmla="*/ 2074127 w 3166946"/>
                <a:gd name="connsiteY82" fmla="*/ 2901388 h 3115491"/>
                <a:gd name="connsiteX83" fmla="*/ 2123192 w 3166946"/>
                <a:gd name="connsiteY83" fmla="*/ 2923690 h 3115491"/>
                <a:gd name="connsiteX84" fmla="*/ 2190099 w 3166946"/>
                <a:gd name="connsiteY84" fmla="*/ 2950453 h 3115491"/>
                <a:gd name="connsiteX85" fmla="*/ 2310533 w 3166946"/>
                <a:gd name="connsiteY85" fmla="*/ 2995058 h 3115491"/>
                <a:gd name="connsiteX86" fmla="*/ 2399742 w 3166946"/>
                <a:gd name="connsiteY86" fmla="*/ 3012900 h 3115491"/>
                <a:gd name="connsiteX87" fmla="*/ 2493413 w 3166946"/>
                <a:gd name="connsiteY87" fmla="*/ 3026281 h 3115491"/>
                <a:gd name="connsiteX88" fmla="*/ 2591543 w 3166946"/>
                <a:gd name="connsiteY88" fmla="*/ 3044123 h 3115491"/>
                <a:gd name="connsiteX89" fmla="*/ 2649530 w 3166946"/>
                <a:gd name="connsiteY89" fmla="*/ 3053044 h 3115491"/>
                <a:gd name="connsiteX90" fmla="*/ 2716437 w 3166946"/>
                <a:gd name="connsiteY90" fmla="*/ 3075347 h 3115491"/>
                <a:gd name="connsiteX91" fmla="*/ 2805647 w 3166946"/>
                <a:gd name="connsiteY91" fmla="*/ 3088728 h 3115491"/>
                <a:gd name="connsiteX92" fmla="*/ 2917159 w 3166946"/>
                <a:gd name="connsiteY92" fmla="*/ 3102110 h 3115491"/>
                <a:gd name="connsiteX93" fmla="*/ 3166946 w 3166946"/>
                <a:gd name="connsiteY93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34614 w 3166946"/>
                <a:gd name="connsiteY15" fmla="*/ 2341754 h 3115491"/>
                <a:gd name="connsiteX16" fmla="*/ 840960 w 3166946"/>
                <a:gd name="connsiteY16" fmla="*/ 2238597 h 3115491"/>
                <a:gd name="connsiteX17" fmla="*/ 854340 w 3166946"/>
                <a:gd name="connsiteY17" fmla="*/ 2114708 h 3115491"/>
                <a:gd name="connsiteX18" fmla="*/ 866529 w 3166946"/>
                <a:gd name="connsiteY18" fmla="*/ 1993333 h 3115491"/>
                <a:gd name="connsiteX19" fmla="*/ 882485 w 3166946"/>
                <a:gd name="connsiteY19" fmla="*/ 1903935 h 3115491"/>
                <a:gd name="connsiteX20" fmla="*/ 881104 w 3166946"/>
                <a:gd name="connsiteY20" fmla="*/ 1813846 h 3115491"/>
                <a:gd name="connsiteX21" fmla="*/ 898945 w 3166946"/>
                <a:gd name="connsiteY21" fmla="*/ 1681915 h 3115491"/>
                <a:gd name="connsiteX22" fmla="*/ 909562 w 3166946"/>
                <a:gd name="connsiteY22" fmla="*/ 1557336 h 3115491"/>
                <a:gd name="connsiteX23" fmla="*/ 922943 w 3166946"/>
                <a:gd name="connsiteY23" fmla="*/ 1450411 h 3115491"/>
                <a:gd name="connsiteX24" fmla="*/ 932870 w 3166946"/>
                <a:gd name="connsiteY24" fmla="*/ 1339588 h 3115491"/>
                <a:gd name="connsiteX25" fmla="*/ 937142 w 3166946"/>
                <a:gd name="connsiteY25" fmla="*/ 1199555 h 3115491"/>
                <a:gd name="connsiteX26" fmla="*/ 942042 w 3166946"/>
                <a:gd name="connsiteY26" fmla="*/ 1055312 h 3115491"/>
                <a:gd name="connsiteX27" fmla="*/ 959884 w 3166946"/>
                <a:gd name="connsiteY27" fmla="*/ 920554 h 3115491"/>
                <a:gd name="connsiteX28" fmla="*/ 979611 w 3166946"/>
                <a:gd name="connsiteY28" fmla="*/ 765191 h 3115491"/>
                <a:gd name="connsiteX29" fmla="*/ 988846 w 3166946"/>
                <a:gd name="connsiteY29" fmla="*/ 582060 h 3115491"/>
                <a:gd name="connsiteX30" fmla="*/ 1009955 w 3166946"/>
                <a:gd name="connsiteY30" fmla="*/ 454339 h 3115491"/>
                <a:gd name="connsiteX31" fmla="*/ 1054245 w 3166946"/>
                <a:gd name="connsiteY31" fmla="*/ 379830 h 3115491"/>
                <a:gd name="connsiteX32" fmla="*/ 1028613 w 3166946"/>
                <a:gd name="connsiteY32" fmla="*/ 269196 h 3115491"/>
                <a:gd name="connsiteX33" fmla="*/ 1048152 w 3166946"/>
                <a:gd name="connsiteY33" fmla="*/ 155801 h 3115491"/>
                <a:gd name="connsiteX34" fmla="*/ 1315844 w 3166946"/>
                <a:gd name="connsiteY34" fmla="*/ 644381 h 3115491"/>
                <a:gd name="connsiteX35" fmla="*/ 1315844 w 3166946"/>
                <a:gd name="connsiteY35" fmla="*/ 425817 h 3115491"/>
                <a:gd name="connsiteX36" fmla="*/ 1298002 w 3166946"/>
                <a:gd name="connsiteY36" fmla="*/ 381212 h 3115491"/>
                <a:gd name="connsiteX37" fmla="*/ 1289081 w 3166946"/>
                <a:gd name="connsiteY37" fmla="*/ 354449 h 3115491"/>
                <a:gd name="connsiteX38" fmla="*/ 1271239 w 3166946"/>
                <a:gd name="connsiteY38" fmla="*/ 300923 h 3115491"/>
                <a:gd name="connsiteX39" fmla="*/ 1257857 w 3166946"/>
                <a:gd name="connsiteY39" fmla="*/ 260779 h 3115491"/>
                <a:gd name="connsiteX40" fmla="*/ 1244476 w 3166946"/>
                <a:gd name="connsiteY40" fmla="*/ 193872 h 3115491"/>
                <a:gd name="connsiteX41" fmla="*/ 1217713 w 3166946"/>
                <a:gd name="connsiteY41" fmla="*/ 131425 h 3115491"/>
                <a:gd name="connsiteX42" fmla="*/ 1204332 w 3166946"/>
                <a:gd name="connsiteY42" fmla="*/ 64517 h 3115491"/>
                <a:gd name="connsiteX43" fmla="*/ 1213253 w 3166946"/>
                <a:gd name="connsiteY43" fmla="*/ 2071 h 3115491"/>
                <a:gd name="connsiteX44" fmla="*/ 1244476 w 3166946"/>
                <a:gd name="connsiteY44" fmla="*/ 19913 h 3115491"/>
                <a:gd name="connsiteX45" fmla="*/ 1271239 w 3166946"/>
                <a:gd name="connsiteY45" fmla="*/ 68978 h 3115491"/>
                <a:gd name="connsiteX46" fmla="*/ 1289081 w 3166946"/>
                <a:gd name="connsiteY46" fmla="*/ 104662 h 3115491"/>
                <a:gd name="connsiteX47" fmla="*/ 1311383 w 3166946"/>
                <a:gd name="connsiteY47" fmla="*/ 153727 h 3115491"/>
                <a:gd name="connsiteX48" fmla="*/ 1338146 w 3166946"/>
                <a:gd name="connsiteY48" fmla="*/ 207253 h 3115491"/>
                <a:gd name="connsiteX49" fmla="*/ 1360449 w 3166946"/>
                <a:gd name="connsiteY49" fmla="*/ 287542 h 3115491"/>
                <a:gd name="connsiteX50" fmla="*/ 1360449 w 3166946"/>
                <a:gd name="connsiteY50" fmla="*/ 287542 h 3115491"/>
                <a:gd name="connsiteX51" fmla="*/ 1387212 w 3166946"/>
                <a:gd name="connsiteY51" fmla="*/ 394594 h 3115491"/>
                <a:gd name="connsiteX52" fmla="*/ 1400593 w 3166946"/>
                <a:gd name="connsiteY52" fmla="*/ 452580 h 3115491"/>
                <a:gd name="connsiteX53" fmla="*/ 1396133 w 3166946"/>
                <a:gd name="connsiteY53" fmla="*/ 1099351 h 3115491"/>
                <a:gd name="connsiteX54" fmla="*/ 1391672 w 3166946"/>
                <a:gd name="connsiteY54" fmla="*/ 1135035 h 3115491"/>
                <a:gd name="connsiteX55" fmla="*/ 1378291 w 3166946"/>
                <a:gd name="connsiteY55" fmla="*/ 1197481 h 3115491"/>
                <a:gd name="connsiteX56" fmla="*/ 1364909 w 3166946"/>
                <a:gd name="connsiteY56" fmla="*/ 1295612 h 3115491"/>
                <a:gd name="connsiteX57" fmla="*/ 1347067 w 3166946"/>
                <a:gd name="connsiteY57" fmla="*/ 1344677 h 3115491"/>
                <a:gd name="connsiteX58" fmla="*/ 1329225 w 3166946"/>
                <a:gd name="connsiteY58" fmla="*/ 1402664 h 3115491"/>
                <a:gd name="connsiteX59" fmla="*/ 1311383 w 3166946"/>
                <a:gd name="connsiteY59" fmla="*/ 1465111 h 3115491"/>
                <a:gd name="connsiteX60" fmla="*/ 1298002 w 3166946"/>
                <a:gd name="connsiteY60" fmla="*/ 1532018 h 3115491"/>
                <a:gd name="connsiteX61" fmla="*/ 1275699 w 3166946"/>
                <a:gd name="connsiteY61" fmla="*/ 1607846 h 3115491"/>
                <a:gd name="connsiteX62" fmla="*/ 1257857 w 3166946"/>
                <a:gd name="connsiteY62" fmla="*/ 1692595 h 3115491"/>
                <a:gd name="connsiteX63" fmla="*/ 1248936 w 3166946"/>
                <a:gd name="connsiteY63" fmla="*/ 2116342 h 3115491"/>
                <a:gd name="connsiteX64" fmla="*/ 1248936 w 3166946"/>
                <a:gd name="connsiteY64" fmla="*/ 2227854 h 3115491"/>
                <a:gd name="connsiteX65" fmla="*/ 1271239 w 3166946"/>
                <a:gd name="connsiteY65" fmla="*/ 2285840 h 3115491"/>
                <a:gd name="connsiteX66" fmla="*/ 1298002 w 3166946"/>
                <a:gd name="connsiteY66" fmla="*/ 2334906 h 3115491"/>
                <a:gd name="connsiteX67" fmla="*/ 1329225 w 3166946"/>
                <a:gd name="connsiteY67" fmla="*/ 2379511 h 3115491"/>
                <a:gd name="connsiteX68" fmla="*/ 1360449 w 3166946"/>
                <a:gd name="connsiteY68" fmla="*/ 2424115 h 3115491"/>
                <a:gd name="connsiteX69" fmla="*/ 1391672 w 3166946"/>
                <a:gd name="connsiteY69" fmla="*/ 2455339 h 3115491"/>
                <a:gd name="connsiteX70" fmla="*/ 1422896 w 3166946"/>
                <a:gd name="connsiteY70" fmla="*/ 2495483 h 3115491"/>
                <a:gd name="connsiteX71" fmla="*/ 1463040 w 3166946"/>
                <a:gd name="connsiteY71" fmla="*/ 2531167 h 3115491"/>
                <a:gd name="connsiteX72" fmla="*/ 1494263 w 3166946"/>
                <a:gd name="connsiteY72" fmla="*/ 2562391 h 3115491"/>
                <a:gd name="connsiteX73" fmla="*/ 1543329 w 3166946"/>
                <a:gd name="connsiteY73" fmla="*/ 2620377 h 3115491"/>
                <a:gd name="connsiteX74" fmla="*/ 1579013 w 3166946"/>
                <a:gd name="connsiteY74" fmla="*/ 2651600 h 3115491"/>
                <a:gd name="connsiteX75" fmla="*/ 1619157 w 3166946"/>
                <a:gd name="connsiteY75" fmla="*/ 2687284 h 3115491"/>
                <a:gd name="connsiteX76" fmla="*/ 1703906 w 3166946"/>
                <a:gd name="connsiteY76" fmla="*/ 2736350 h 3115491"/>
                <a:gd name="connsiteX77" fmla="*/ 1752972 w 3166946"/>
                <a:gd name="connsiteY77" fmla="*/ 2763113 h 3115491"/>
                <a:gd name="connsiteX78" fmla="*/ 1846642 w 3166946"/>
                <a:gd name="connsiteY78" fmla="*/ 2789875 h 3115491"/>
                <a:gd name="connsiteX79" fmla="*/ 1918010 w 3166946"/>
                <a:gd name="connsiteY79" fmla="*/ 2830020 h 3115491"/>
                <a:gd name="connsiteX80" fmla="*/ 1971536 w 3166946"/>
                <a:gd name="connsiteY80" fmla="*/ 2852322 h 3115491"/>
                <a:gd name="connsiteX81" fmla="*/ 2016140 w 3166946"/>
                <a:gd name="connsiteY81" fmla="*/ 2874625 h 3115491"/>
                <a:gd name="connsiteX82" fmla="*/ 2074127 w 3166946"/>
                <a:gd name="connsiteY82" fmla="*/ 2901388 h 3115491"/>
                <a:gd name="connsiteX83" fmla="*/ 2123192 w 3166946"/>
                <a:gd name="connsiteY83" fmla="*/ 2923690 h 3115491"/>
                <a:gd name="connsiteX84" fmla="*/ 2190099 w 3166946"/>
                <a:gd name="connsiteY84" fmla="*/ 2950453 h 3115491"/>
                <a:gd name="connsiteX85" fmla="*/ 2310533 w 3166946"/>
                <a:gd name="connsiteY85" fmla="*/ 2995058 h 3115491"/>
                <a:gd name="connsiteX86" fmla="*/ 2399742 w 3166946"/>
                <a:gd name="connsiteY86" fmla="*/ 3012900 h 3115491"/>
                <a:gd name="connsiteX87" fmla="*/ 2493413 w 3166946"/>
                <a:gd name="connsiteY87" fmla="*/ 3026281 h 3115491"/>
                <a:gd name="connsiteX88" fmla="*/ 2591543 w 3166946"/>
                <a:gd name="connsiteY88" fmla="*/ 3044123 h 3115491"/>
                <a:gd name="connsiteX89" fmla="*/ 2649530 w 3166946"/>
                <a:gd name="connsiteY89" fmla="*/ 3053044 h 3115491"/>
                <a:gd name="connsiteX90" fmla="*/ 2716437 w 3166946"/>
                <a:gd name="connsiteY90" fmla="*/ 3075347 h 3115491"/>
                <a:gd name="connsiteX91" fmla="*/ 2805647 w 3166946"/>
                <a:gd name="connsiteY91" fmla="*/ 3088728 h 3115491"/>
                <a:gd name="connsiteX92" fmla="*/ 2917159 w 3166946"/>
                <a:gd name="connsiteY92" fmla="*/ 3102110 h 3115491"/>
                <a:gd name="connsiteX93" fmla="*/ 3166946 w 3166946"/>
                <a:gd name="connsiteY93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34614 w 3166946"/>
                <a:gd name="connsiteY15" fmla="*/ 2341754 h 3115491"/>
                <a:gd name="connsiteX16" fmla="*/ 840960 w 3166946"/>
                <a:gd name="connsiteY16" fmla="*/ 2238597 h 3115491"/>
                <a:gd name="connsiteX17" fmla="*/ 854340 w 3166946"/>
                <a:gd name="connsiteY17" fmla="*/ 2114708 h 3115491"/>
                <a:gd name="connsiteX18" fmla="*/ 866529 w 3166946"/>
                <a:gd name="connsiteY18" fmla="*/ 1993333 h 3115491"/>
                <a:gd name="connsiteX19" fmla="*/ 882485 w 3166946"/>
                <a:gd name="connsiteY19" fmla="*/ 1903935 h 3115491"/>
                <a:gd name="connsiteX20" fmla="*/ 881104 w 3166946"/>
                <a:gd name="connsiteY20" fmla="*/ 1813846 h 3115491"/>
                <a:gd name="connsiteX21" fmla="*/ 898945 w 3166946"/>
                <a:gd name="connsiteY21" fmla="*/ 1681915 h 3115491"/>
                <a:gd name="connsiteX22" fmla="*/ 909562 w 3166946"/>
                <a:gd name="connsiteY22" fmla="*/ 1557336 h 3115491"/>
                <a:gd name="connsiteX23" fmla="*/ 922943 w 3166946"/>
                <a:gd name="connsiteY23" fmla="*/ 1450411 h 3115491"/>
                <a:gd name="connsiteX24" fmla="*/ 932870 w 3166946"/>
                <a:gd name="connsiteY24" fmla="*/ 1339588 h 3115491"/>
                <a:gd name="connsiteX25" fmla="*/ 937142 w 3166946"/>
                <a:gd name="connsiteY25" fmla="*/ 1199555 h 3115491"/>
                <a:gd name="connsiteX26" fmla="*/ 942042 w 3166946"/>
                <a:gd name="connsiteY26" fmla="*/ 1055312 h 3115491"/>
                <a:gd name="connsiteX27" fmla="*/ 959884 w 3166946"/>
                <a:gd name="connsiteY27" fmla="*/ 920554 h 3115491"/>
                <a:gd name="connsiteX28" fmla="*/ 979611 w 3166946"/>
                <a:gd name="connsiteY28" fmla="*/ 765191 h 3115491"/>
                <a:gd name="connsiteX29" fmla="*/ 988846 w 3166946"/>
                <a:gd name="connsiteY29" fmla="*/ 582060 h 3115491"/>
                <a:gd name="connsiteX30" fmla="*/ 1009955 w 3166946"/>
                <a:gd name="connsiteY30" fmla="*/ 454339 h 3115491"/>
                <a:gd name="connsiteX31" fmla="*/ 1015608 w 3166946"/>
                <a:gd name="connsiteY31" fmla="*/ 374678 h 3115491"/>
                <a:gd name="connsiteX32" fmla="*/ 1028613 w 3166946"/>
                <a:gd name="connsiteY32" fmla="*/ 269196 h 3115491"/>
                <a:gd name="connsiteX33" fmla="*/ 1048152 w 3166946"/>
                <a:gd name="connsiteY33" fmla="*/ 155801 h 3115491"/>
                <a:gd name="connsiteX34" fmla="*/ 1315844 w 3166946"/>
                <a:gd name="connsiteY34" fmla="*/ 644381 h 3115491"/>
                <a:gd name="connsiteX35" fmla="*/ 1315844 w 3166946"/>
                <a:gd name="connsiteY35" fmla="*/ 425817 h 3115491"/>
                <a:gd name="connsiteX36" fmla="*/ 1298002 w 3166946"/>
                <a:gd name="connsiteY36" fmla="*/ 381212 h 3115491"/>
                <a:gd name="connsiteX37" fmla="*/ 1289081 w 3166946"/>
                <a:gd name="connsiteY37" fmla="*/ 354449 h 3115491"/>
                <a:gd name="connsiteX38" fmla="*/ 1271239 w 3166946"/>
                <a:gd name="connsiteY38" fmla="*/ 300923 h 3115491"/>
                <a:gd name="connsiteX39" fmla="*/ 1257857 w 3166946"/>
                <a:gd name="connsiteY39" fmla="*/ 260779 h 3115491"/>
                <a:gd name="connsiteX40" fmla="*/ 1244476 w 3166946"/>
                <a:gd name="connsiteY40" fmla="*/ 193872 h 3115491"/>
                <a:gd name="connsiteX41" fmla="*/ 1217713 w 3166946"/>
                <a:gd name="connsiteY41" fmla="*/ 131425 h 3115491"/>
                <a:gd name="connsiteX42" fmla="*/ 1204332 w 3166946"/>
                <a:gd name="connsiteY42" fmla="*/ 64517 h 3115491"/>
                <a:gd name="connsiteX43" fmla="*/ 1213253 w 3166946"/>
                <a:gd name="connsiteY43" fmla="*/ 2071 h 3115491"/>
                <a:gd name="connsiteX44" fmla="*/ 1244476 w 3166946"/>
                <a:gd name="connsiteY44" fmla="*/ 19913 h 3115491"/>
                <a:gd name="connsiteX45" fmla="*/ 1271239 w 3166946"/>
                <a:gd name="connsiteY45" fmla="*/ 68978 h 3115491"/>
                <a:gd name="connsiteX46" fmla="*/ 1289081 w 3166946"/>
                <a:gd name="connsiteY46" fmla="*/ 104662 h 3115491"/>
                <a:gd name="connsiteX47" fmla="*/ 1311383 w 3166946"/>
                <a:gd name="connsiteY47" fmla="*/ 153727 h 3115491"/>
                <a:gd name="connsiteX48" fmla="*/ 1338146 w 3166946"/>
                <a:gd name="connsiteY48" fmla="*/ 207253 h 3115491"/>
                <a:gd name="connsiteX49" fmla="*/ 1360449 w 3166946"/>
                <a:gd name="connsiteY49" fmla="*/ 287542 h 3115491"/>
                <a:gd name="connsiteX50" fmla="*/ 1360449 w 3166946"/>
                <a:gd name="connsiteY50" fmla="*/ 287542 h 3115491"/>
                <a:gd name="connsiteX51" fmla="*/ 1387212 w 3166946"/>
                <a:gd name="connsiteY51" fmla="*/ 394594 h 3115491"/>
                <a:gd name="connsiteX52" fmla="*/ 1400593 w 3166946"/>
                <a:gd name="connsiteY52" fmla="*/ 452580 h 3115491"/>
                <a:gd name="connsiteX53" fmla="*/ 1396133 w 3166946"/>
                <a:gd name="connsiteY53" fmla="*/ 1099351 h 3115491"/>
                <a:gd name="connsiteX54" fmla="*/ 1391672 w 3166946"/>
                <a:gd name="connsiteY54" fmla="*/ 1135035 h 3115491"/>
                <a:gd name="connsiteX55" fmla="*/ 1378291 w 3166946"/>
                <a:gd name="connsiteY55" fmla="*/ 1197481 h 3115491"/>
                <a:gd name="connsiteX56" fmla="*/ 1364909 w 3166946"/>
                <a:gd name="connsiteY56" fmla="*/ 1295612 h 3115491"/>
                <a:gd name="connsiteX57" fmla="*/ 1347067 w 3166946"/>
                <a:gd name="connsiteY57" fmla="*/ 1344677 h 3115491"/>
                <a:gd name="connsiteX58" fmla="*/ 1329225 w 3166946"/>
                <a:gd name="connsiteY58" fmla="*/ 1402664 h 3115491"/>
                <a:gd name="connsiteX59" fmla="*/ 1311383 w 3166946"/>
                <a:gd name="connsiteY59" fmla="*/ 1465111 h 3115491"/>
                <a:gd name="connsiteX60" fmla="*/ 1298002 w 3166946"/>
                <a:gd name="connsiteY60" fmla="*/ 1532018 h 3115491"/>
                <a:gd name="connsiteX61" fmla="*/ 1275699 w 3166946"/>
                <a:gd name="connsiteY61" fmla="*/ 1607846 h 3115491"/>
                <a:gd name="connsiteX62" fmla="*/ 1257857 w 3166946"/>
                <a:gd name="connsiteY62" fmla="*/ 1692595 h 3115491"/>
                <a:gd name="connsiteX63" fmla="*/ 1248936 w 3166946"/>
                <a:gd name="connsiteY63" fmla="*/ 2116342 h 3115491"/>
                <a:gd name="connsiteX64" fmla="*/ 1248936 w 3166946"/>
                <a:gd name="connsiteY64" fmla="*/ 2227854 h 3115491"/>
                <a:gd name="connsiteX65" fmla="*/ 1271239 w 3166946"/>
                <a:gd name="connsiteY65" fmla="*/ 2285840 h 3115491"/>
                <a:gd name="connsiteX66" fmla="*/ 1298002 w 3166946"/>
                <a:gd name="connsiteY66" fmla="*/ 2334906 h 3115491"/>
                <a:gd name="connsiteX67" fmla="*/ 1329225 w 3166946"/>
                <a:gd name="connsiteY67" fmla="*/ 2379511 h 3115491"/>
                <a:gd name="connsiteX68" fmla="*/ 1360449 w 3166946"/>
                <a:gd name="connsiteY68" fmla="*/ 2424115 h 3115491"/>
                <a:gd name="connsiteX69" fmla="*/ 1391672 w 3166946"/>
                <a:gd name="connsiteY69" fmla="*/ 2455339 h 3115491"/>
                <a:gd name="connsiteX70" fmla="*/ 1422896 w 3166946"/>
                <a:gd name="connsiteY70" fmla="*/ 2495483 h 3115491"/>
                <a:gd name="connsiteX71" fmla="*/ 1463040 w 3166946"/>
                <a:gd name="connsiteY71" fmla="*/ 2531167 h 3115491"/>
                <a:gd name="connsiteX72" fmla="*/ 1494263 w 3166946"/>
                <a:gd name="connsiteY72" fmla="*/ 2562391 h 3115491"/>
                <a:gd name="connsiteX73" fmla="*/ 1543329 w 3166946"/>
                <a:gd name="connsiteY73" fmla="*/ 2620377 h 3115491"/>
                <a:gd name="connsiteX74" fmla="*/ 1579013 w 3166946"/>
                <a:gd name="connsiteY74" fmla="*/ 2651600 h 3115491"/>
                <a:gd name="connsiteX75" fmla="*/ 1619157 w 3166946"/>
                <a:gd name="connsiteY75" fmla="*/ 2687284 h 3115491"/>
                <a:gd name="connsiteX76" fmla="*/ 1703906 w 3166946"/>
                <a:gd name="connsiteY76" fmla="*/ 2736350 h 3115491"/>
                <a:gd name="connsiteX77" fmla="*/ 1752972 w 3166946"/>
                <a:gd name="connsiteY77" fmla="*/ 2763113 h 3115491"/>
                <a:gd name="connsiteX78" fmla="*/ 1846642 w 3166946"/>
                <a:gd name="connsiteY78" fmla="*/ 2789875 h 3115491"/>
                <a:gd name="connsiteX79" fmla="*/ 1918010 w 3166946"/>
                <a:gd name="connsiteY79" fmla="*/ 2830020 h 3115491"/>
                <a:gd name="connsiteX80" fmla="*/ 1971536 w 3166946"/>
                <a:gd name="connsiteY80" fmla="*/ 2852322 h 3115491"/>
                <a:gd name="connsiteX81" fmla="*/ 2016140 w 3166946"/>
                <a:gd name="connsiteY81" fmla="*/ 2874625 h 3115491"/>
                <a:gd name="connsiteX82" fmla="*/ 2074127 w 3166946"/>
                <a:gd name="connsiteY82" fmla="*/ 2901388 h 3115491"/>
                <a:gd name="connsiteX83" fmla="*/ 2123192 w 3166946"/>
                <a:gd name="connsiteY83" fmla="*/ 2923690 h 3115491"/>
                <a:gd name="connsiteX84" fmla="*/ 2190099 w 3166946"/>
                <a:gd name="connsiteY84" fmla="*/ 2950453 h 3115491"/>
                <a:gd name="connsiteX85" fmla="*/ 2310533 w 3166946"/>
                <a:gd name="connsiteY85" fmla="*/ 2995058 h 3115491"/>
                <a:gd name="connsiteX86" fmla="*/ 2399742 w 3166946"/>
                <a:gd name="connsiteY86" fmla="*/ 3012900 h 3115491"/>
                <a:gd name="connsiteX87" fmla="*/ 2493413 w 3166946"/>
                <a:gd name="connsiteY87" fmla="*/ 3026281 h 3115491"/>
                <a:gd name="connsiteX88" fmla="*/ 2591543 w 3166946"/>
                <a:gd name="connsiteY88" fmla="*/ 3044123 h 3115491"/>
                <a:gd name="connsiteX89" fmla="*/ 2649530 w 3166946"/>
                <a:gd name="connsiteY89" fmla="*/ 3053044 h 3115491"/>
                <a:gd name="connsiteX90" fmla="*/ 2716437 w 3166946"/>
                <a:gd name="connsiteY90" fmla="*/ 3075347 h 3115491"/>
                <a:gd name="connsiteX91" fmla="*/ 2805647 w 3166946"/>
                <a:gd name="connsiteY91" fmla="*/ 3088728 h 3115491"/>
                <a:gd name="connsiteX92" fmla="*/ 2917159 w 3166946"/>
                <a:gd name="connsiteY92" fmla="*/ 3102110 h 3115491"/>
                <a:gd name="connsiteX93" fmla="*/ 3166946 w 3166946"/>
                <a:gd name="connsiteY93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34614 w 3166946"/>
                <a:gd name="connsiteY15" fmla="*/ 2341754 h 3115491"/>
                <a:gd name="connsiteX16" fmla="*/ 840960 w 3166946"/>
                <a:gd name="connsiteY16" fmla="*/ 2238597 h 3115491"/>
                <a:gd name="connsiteX17" fmla="*/ 854340 w 3166946"/>
                <a:gd name="connsiteY17" fmla="*/ 2114708 h 3115491"/>
                <a:gd name="connsiteX18" fmla="*/ 866529 w 3166946"/>
                <a:gd name="connsiteY18" fmla="*/ 1993333 h 3115491"/>
                <a:gd name="connsiteX19" fmla="*/ 882485 w 3166946"/>
                <a:gd name="connsiteY19" fmla="*/ 1903935 h 3115491"/>
                <a:gd name="connsiteX20" fmla="*/ 881104 w 3166946"/>
                <a:gd name="connsiteY20" fmla="*/ 1813846 h 3115491"/>
                <a:gd name="connsiteX21" fmla="*/ 898945 w 3166946"/>
                <a:gd name="connsiteY21" fmla="*/ 1681915 h 3115491"/>
                <a:gd name="connsiteX22" fmla="*/ 909562 w 3166946"/>
                <a:gd name="connsiteY22" fmla="*/ 1557336 h 3115491"/>
                <a:gd name="connsiteX23" fmla="*/ 922943 w 3166946"/>
                <a:gd name="connsiteY23" fmla="*/ 1450411 h 3115491"/>
                <a:gd name="connsiteX24" fmla="*/ 932870 w 3166946"/>
                <a:gd name="connsiteY24" fmla="*/ 1339588 h 3115491"/>
                <a:gd name="connsiteX25" fmla="*/ 937142 w 3166946"/>
                <a:gd name="connsiteY25" fmla="*/ 1199555 h 3115491"/>
                <a:gd name="connsiteX26" fmla="*/ 942042 w 3166946"/>
                <a:gd name="connsiteY26" fmla="*/ 1055312 h 3115491"/>
                <a:gd name="connsiteX27" fmla="*/ 959884 w 3166946"/>
                <a:gd name="connsiteY27" fmla="*/ 920554 h 3115491"/>
                <a:gd name="connsiteX28" fmla="*/ 979611 w 3166946"/>
                <a:gd name="connsiteY28" fmla="*/ 765191 h 3115491"/>
                <a:gd name="connsiteX29" fmla="*/ 988846 w 3166946"/>
                <a:gd name="connsiteY29" fmla="*/ 582060 h 3115491"/>
                <a:gd name="connsiteX30" fmla="*/ 997076 w 3166946"/>
                <a:gd name="connsiteY30" fmla="*/ 454339 h 3115491"/>
                <a:gd name="connsiteX31" fmla="*/ 1015608 w 3166946"/>
                <a:gd name="connsiteY31" fmla="*/ 374678 h 3115491"/>
                <a:gd name="connsiteX32" fmla="*/ 1028613 w 3166946"/>
                <a:gd name="connsiteY32" fmla="*/ 269196 h 3115491"/>
                <a:gd name="connsiteX33" fmla="*/ 1048152 w 3166946"/>
                <a:gd name="connsiteY33" fmla="*/ 155801 h 3115491"/>
                <a:gd name="connsiteX34" fmla="*/ 1315844 w 3166946"/>
                <a:gd name="connsiteY34" fmla="*/ 644381 h 3115491"/>
                <a:gd name="connsiteX35" fmla="*/ 1315844 w 3166946"/>
                <a:gd name="connsiteY35" fmla="*/ 425817 h 3115491"/>
                <a:gd name="connsiteX36" fmla="*/ 1298002 w 3166946"/>
                <a:gd name="connsiteY36" fmla="*/ 381212 h 3115491"/>
                <a:gd name="connsiteX37" fmla="*/ 1289081 w 3166946"/>
                <a:gd name="connsiteY37" fmla="*/ 354449 h 3115491"/>
                <a:gd name="connsiteX38" fmla="*/ 1271239 w 3166946"/>
                <a:gd name="connsiteY38" fmla="*/ 300923 h 3115491"/>
                <a:gd name="connsiteX39" fmla="*/ 1257857 w 3166946"/>
                <a:gd name="connsiteY39" fmla="*/ 260779 h 3115491"/>
                <a:gd name="connsiteX40" fmla="*/ 1244476 w 3166946"/>
                <a:gd name="connsiteY40" fmla="*/ 193872 h 3115491"/>
                <a:gd name="connsiteX41" fmla="*/ 1217713 w 3166946"/>
                <a:gd name="connsiteY41" fmla="*/ 131425 h 3115491"/>
                <a:gd name="connsiteX42" fmla="*/ 1204332 w 3166946"/>
                <a:gd name="connsiteY42" fmla="*/ 64517 h 3115491"/>
                <a:gd name="connsiteX43" fmla="*/ 1213253 w 3166946"/>
                <a:gd name="connsiteY43" fmla="*/ 2071 h 3115491"/>
                <a:gd name="connsiteX44" fmla="*/ 1244476 w 3166946"/>
                <a:gd name="connsiteY44" fmla="*/ 19913 h 3115491"/>
                <a:gd name="connsiteX45" fmla="*/ 1271239 w 3166946"/>
                <a:gd name="connsiteY45" fmla="*/ 68978 h 3115491"/>
                <a:gd name="connsiteX46" fmla="*/ 1289081 w 3166946"/>
                <a:gd name="connsiteY46" fmla="*/ 104662 h 3115491"/>
                <a:gd name="connsiteX47" fmla="*/ 1311383 w 3166946"/>
                <a:gd name="connsiteY47" fmla="*/ 153727 h 3115491"/>
                <a:gd name="connsiteX48" fmla="*/ 1338146 w 3166946"/>
                <a:gd name="connsiteY48" fmla="*/ 207253 h 3115491"/>
                <a:gd name="connsiteX49" fmla="*/ 1360449 w 3166946"/>
                <a:gd name="connsiteY49" fmla="*/ 287542 h 3115491"/>
                <a:gd name="connsiteX50" fmla="*/ 1360449 w 3166946"/>
                <a:gd name="connsiteY50" fmla="*/ 287542 h 3115491"/>
                <a:gd name="connsiteX51" fmla="*/ 1387212 w 3166946"/>
                <a:gd name="connsiteY51" fmla="*/ 394594 h 3115491"/>
                <a:gd name="connsiteX52" fmla="*/ 1400593 w 3166946"/>
                <a:gd name="connsiteY52" fmla="*/ 452580 h 3115491"/>
                <a:gd name="connsiteX53" fmla="*/ 1396133 w 3166946"/>
                <a:gd name="connsiteY53" fmla="*/ 1099351 h 3115491"/>
                <a:gd name="connsiteX54" fmla="*/ 1391672 w 3166946"/>
                <a:gd name="connsiteY54" fmla="*/ 1135035 h 3115491"/>
                <a:gd name="connsiteX55" fmla="*/ 1378291 w 3166946"/>
                <a:gd name="connsiteY55" fmla="*/ 1197481 h 3115491"/>
                <a:gd name="connsiteX56" fmla="*/ 1364909 w 3166946"/>
                <a:gd name="connsiteY56" fmla="*/ 1295612 h 3115491"/>
                <a:gd name="connsiteX57" fmla="*/ 1347067 w 3166946"/>
                <a:gd name="connsiteY57" fmla="*/ 1344677 h 3115491"/>
                <a:gd name="connsiteX58" fmla="*/ 1329225 w 3166946"/>
                <a:gd name="connsiteY58" fmla="*/ 1402664 h 3115491"/>
                <a:gd name="connsiteX59" fmla="*/ 1311383 w 3166946"/>
                <a:gd name="connsiteY59" fmla="*/ 1465111 h 3115491"/>
                <a:gd name="connsiteX60" fmla="*/ 1298002 w 3166946"/>
                <a:gd name="connsiteY60" fmla="*/ 1532018 h 3115491"/>
                <a:gd name="connsiteX61" fmla="*/ 1275699 w 3166946"/>
                <a:gd name="connsiteY61" fmla="*/ 1607846 h 3115491"/>
                <a:gd name="connsiteX62" fmla="*/ 1257857 w 3166946"/>
                <a:gd name="connsiteY62" fmla="*/ 1692595 h 3115491"/>
                <a:gd name="connsiteX63" fmla="*/ 1248936 w 3166946"/>
                <a:gd name="connsiteY63" fmla="*/ 2116342 h 3115491"/>
                <a:gd name="connsiteX64" fmla="*/ 1248936 w 3166946"/>
                <a:gd name="connsiteY64" fmla="*/ 2227854 h 3115491"/>
                <a:gd name="connsiteX65" fmla="*/ 1271239 w 3166946"/>
                <a:gd name="connsiteY65" fmla="*/ 2285840 h 3115491"/>
                <a:gd name="connsiteX66" fmla="*/ 1298002 w 3166946"/>
                <a:gd name="connsiteY66" fmla="*/ 2334906 h 3115491"/>
                <a:gd name="connsiteX67" fmla="*/ 1329225 w 3166946"/>
                <a:gd name="connsiteY67" fmla="*/ 2379511 h 3115491"/>
                <a:gd name="connsiteX68" fmla="*/ 1360449 w 3166946"/>
                <a:gd name="connsiteY68" fmla="*/ 2424115 h 3115491"/>
                <a:gd name="connsiteX69" fmla="*/ 1391672 w 3166946"/>
                <a:gd name="connsiteY69" fmla="*/ 2455339 h 3115491"/>
                <a:gd name="connsiteX70" fmla="*/ 1422896 w 3166946"/>
                <a:gd name="connsiteY70" fmla="*/ 2495483 h 3115491"/>
                <a:gd name="connsiteX71" fmla="*/ 1463040 w 3166946"/>
                <a:gd name="connsiteY71" fmla="*/ 2531167 h 3115491"/>
                <a:gd name="connsiteX72" fmla="*/ 1494263 w 3166946"/>
                <a:gd name="connsiteY72" fmla="*/ 2562391 h 3115491"/>
                <a:gd name="connsiteX73" fmla="*/ 1543329 w 3166946"/>
                <a:gd name="connsiteY73" fmla="*/ 2620377 h 3115491"/>
                <a:gd name="connsiteX74" fmla="*/ 1579013 w 3166946"/>
                <a:gd name="connsiteY74" fmla="*/ 2651600 h 3115491"/>
                <a:gd name="connsiteX75" fmla="*/ 1619157 w 3166946"/>
                <a:gd name="connsiteY75" fmla="*/ 2687284 h 3115491"/>
                <a:gd name="connsiteX76" fmla="*/ 1703906 w 3166946"/>
                <a:gd name="connsiteY76" fmla="*/ 2736350 h 3115491"/>
                <a:gd name="connsiteX77" fmla="*/ 1752972 w 3166946"/>
                <a:gd name="connsiteY77" fmla="*/ 2763113 h 3115491"/>
                <a:gd name="connsiteX78" fmla="*/ 1846642 w 3166946"/>
                <a:gd name="connsiteY78" fmla="*/ 2789875 h 3115491"/>
                <a:gd name="connsiteX79" fmla="*/ 1918010 w 3166946"/>
                <a:gd name="connsiteY79" fmla="*/ 2830020 h 3115491"/>
                <a:gd name="connsiteX80" fmla="*/ 1971536 w 3166946"/>
                <a:gd name="connsiteY80" fmla="*/ 2852322 h 3115491"/>
                <a:gd name="connsiteX81" fmla="*/ 2016140 w 3166946"/>
                <a:gd name="connsiteY81" fmla="*/ 2874625 h 3115491"/>
                <a:gd name="connsiteX82" fmla="*/ 2074127 w 3166946"/>
                <a:gd name="connsiteY82" fmla="*/ 2901388 h 3115491"/>
                <a:gd name="connsiteX83" fmla="*/ 2123192 w 3166946"/>
                <a:gd name="connsiteY83" fmla="*/ 2923690 h 3115491"/>
                <a:gd name="connsiteX84" fmla="*/ 2190099 w 3166946"/>
                <a:gd name="connsiteY84" fmla="*/ 2950453 h 3115491"/>
                <a:gd name="connsiteX85" fmla="*/ 2310533 w 3166946"/>
                <a:gd name="connsiteY85" fmla="*/ 2995058 h 3115491"/>
                <a:gd name="connsiteX86" fmla="*/ 2399742 w 3166946"/>
                <a:gd name="connsiteY86" fmla="*/ 3012900 h 3115491"/>
                <a:gd name="connsiteX87" fmla="*/ 2493413 w 3166946"/>
                <a:gd name="connsiteY87" fmla="*/ 3026281 h 3115491"/>
                <a:gd name="connsiteX88" fmla="*/ 2591543 w 3166946"/>
                <a:gd name="connsiteY88" fmla="*/ 3044123 h 3115491"/>
                <a:gd name="connsiteX89" fmla="*/ 2649530 w 3166946"/>
                <a:gd name="connsiteY89" fmla="*/ 3053044 h 3115491"/>
                <a:gd name="connsiteX90" fmla="*/ 2716437 w 3166946"/>
                <a:gd name="connsiteY90" fmla="*/ 3075347 h 3115491"/>
                <a:gd name="connsiteX91" fmla="*/ 2805647 w 3166946"/>
                <a:gd name="connsiteY91" fmla="*/ 3088728 h 3115491"/>
                <a:gd name="connsiteX92" fmla="*/ 2917159 w 3166946"/>
                <a:gd name="connsiteY92" fmla="*/ 3102110 h 3115491"/>
                <a:gd name="connsiteX93" fmla="*/ 3166946 w 3166946"/>
                <a:gd name="connsiteY93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34614 w 3166946"/>
                <a:gd name="connsiteY15" fmla="*/ 2341754 h 3115491"/>
                <a:gd name="connsiteX16" fmla="*/ 840960 w 3166946"/>
                <a:gd name="connsiteY16" fmla="*/ 2238597 h 3115491"/>
                <a:gd name="connsiteX17" fmla="*/ 854340 w 3166946"/>
                <a:gd name="connsiteY17" fmla="*/ 2114708 h 3115491"/>
                <a:gd name="connsiteX18" fmla="*/ 866529 w 3166946"/>
                <a:gd name="connsiteY18" fmla="*/ 1993333 h 3115491"/>
                <a:gd name="connsiteX19" fmla="*/ 882485 w 3166946"/>
                <a:gd name="connsiteY19" fmla="*/ 1903935 h 3115491"/>
                <a:gd name="connsiteX20" fmla="*/ 881104 w 3166946"/>
                <a:gd name="connsiteY20" fmla="*/ 1813846 h 3115491"/>
                <a:gd name="connsiteX21" fmla="*/ 898945 w 3166946"/>
                <a:gd name="connsiteY21" fmla="*/ 1681915 h 3115491"/>
                <a:gd name="connsiteX22" fmla="*/ 909562 w 3166946"/>
                <a:gd name="connsiteY22" fmla="*/ 1557336 h 3115491"/>
                <a:gd name="connsiteX23" fmla="*/ 922943 w 3166946"/>
                <a:gd name="connsiteY23" fmla="*/ 1450411 h 3115491"/>
                <a:gd name="connsiteX24" fmla="*/ 932870 w 3166946"/>
                <a:gd name="connsiteY24" fmla="*/ 1339588 h 3115491"/>
                <a:gd name="connsiteX25" fmla="*/ 937142 w 3166946"/>
                <a:gd name="connsiteY25" fmla="*/ 1199555 h 3115491"/>
                <a:gd name="connsiteX26" fmla="*/ 942042 w 3166946"/>
                <a:gd name="connsiteY26" fmla="*/ 1055312 h 3115491"/>
                <a:gd name="connsiteX27" fmla="*/ 959884 w 3166946"/>
                <a:gd name="connsiteY27" fmla="*/ 920554 h 3115491"/>
                <a:gd name="connsiteX28" fmla="*/ 979611 w 3166946"/>
                <a:gd name="connsiteY28" fmla="*/ 765191 h 3115491"/>
                <a:gd name="connsiteX29" fmla="*/ 988846 w 3166946"/>
                <a:gd name="connsiteY29" fmla="*/ 582060 h 3115491"/>
                <a:gd name="connsiteX30" fmla="*/ 997076 w 3166946"/>
                <a:gd name="connsiteY30" fmla="*/ 454339 h 3115491"/>
                <a:gd name="connsiteX31" fmla="*/ 1015608 w 3166946"/>
                <a:gd name="connsiteY31" fmla="*/ 374678 h 3115491"/>
                <a:gd name="connsiteX32" fmla="*/ 1028613 w 3166946"/>
                <a:gd name="connsiteY32" fmla="*/ 269196 h 3115491"/>
                <a:gd name="connsiteX33" fmla="*/ 1048152 w 3166946"/>
                <a:gd name="connsiteY33" fmla="*/ 155801 h 3115491"/>
                <a:gd name="connsiteX34" fmla="*/ 1315844 w 3166946"/>
                <a:gd name="connsiteY34" fmla="*/ 425817 h 3115491"/>
                <a:gd name="connsiteX35" fmla="*/ 1298002 w 3166946"/>
                <a:gd name="connsiteY35" fmla="*/ 381212 h 3115491"/>
                <a:gd name="connsiteX36" fmla="*/ 1289081 w 3166946"/>
                <a:gd name="connsiteY36" fmla="*/ 354449 h 3115491"/>
                <a:gd name="connsiteX37" fmla="*/ 1271239 w 3166946"/>
                <a:gd name="connsiteY37" fmla="*/ 300923 h 3115491"/>
                <a:gd name="connsiteX38" fmla="*/ 1257857 w 3166946"/>
                <a:gd name="connsiteY38" fmla="*/ 260779 h 3115491"/>
                <a:gd name="connsiteX39" fmla="*/ 1244476 w 3166946"/>
                <a:gd name="connsiteY39" fmla="*/ 193872 h 3115491"/>
                <a:gd name="connsiteX40" fmla="*/ 1217713 w 3166946"/>
                <a:gd name="connsiteY40" fmla="*/ 131425 h 3115491"/>
                <a:gd name="connsiteX41" fmla="*/ 1204332 w 3166946"/>
                <a:gd name="connsiteY41" fmla="*/ 64517 h 3115491"/>
                <a:gd name="connsiteX42" fmla="*/ 1213253 w 3166946"/>
                <a:gd name="connsiteY42" fmla="*/ 2071 h 3115491"/>
                <a:gd name="connsiteX43" fmla="*/ 1244476 w 3166946"/>
                <a:gd name="connsiteY43" fmla="*/ 19913 h 3115491"/>
                <a:gd name="connsiteX44" fmla="*/ 1271239 w 3166946"/>
                <a:gd name="connsiteY44" fmla="*/ 68978 h 3115491"/>
                <a:gd name="connsiteX45" fmla="*/ 1289081 w 3166946"/>
                <a:gd name="connsiteY45" fmla="*/ 104662 h 3115491"/>
                <a:gd name="connsiteX46" fmla="*/ 1311383 w 3166946"/>
                <a:gd name="connsiteY46" fmla="*/ 153727 h 3115491"/>
                <a:gd name="connsiteX47" fmla="*/ 1338146 w 3166946"/>
                <a:gd name="connsiteY47" fmla="*/ 207253 h 3115491"/>
                <a:gd name="connsiteX48" fmla="*/ 1360449 w 3166946"/>
                <a:gd name="connsiteY48" fmla="*/ 287542 h 3115491"/>
                <a:gd name="connsiteX49" fmla="*/ 1360449 w 3166946"/>
                <a:gd name="connsiteY49" fmla="*/ 287542 h 3115491"/>
                <a:gd name="connsiteX50" fmla="*/ 1387212 w 3166946"/>
                <a:gd name="connsiteY50" fmla="*/ 394594 h 3115491"/>
                <a:gd name="connsiteX51" fmla="*/ 1400593 w 3166946"/>
                <a:gd name="connsiteY51" fmla="*/ 452580 h 3115491"/>
                <a:gd name="connsiteX52" fmla="*/ 1396133 w 3166946"/>
                <a:gd name="connsiteY52" fmla="*/ 1099351 h 3115491"/>
                <a:gd name="connsiteX53" fmla="*/ 1391672 w 3166946"/>
                <a:gd name="connsiteY53" fmla="*/ 1135035 h 3115491"/>
                <a:gd name="connsiteX54" fmla="*/ 1378291 w 3166946"/>
                <a:gd name="connsiteY54" fmla="*/ 1197481 h 3115491"/>
                <a:gd name="connsiteX55" fmla="*/ 1364909 w 3166946"/>
                <a:gd name="connsiteY55" fmla="*/ 1295612 h 3115491"/>
                <a:gd name="connsiteX56" fmla="*/ 1347067 w 3166946"/>
                <a:gd name="connsiteY56" fmla="*/ 1344677 h 3115491"/>
                <a:gd name="connsiteX57" fmla="*/ 1329225 w 3166946"/>
                <a:gd name="connsiteY57" fmla="*/ 1402664 h 3115491"/>
                <a:gd name="connsiteX58" fmla="*/ 1311383 w 3166946"/>
                <a:gd name="connsiteY58" fmla="*/ 1465111 h 3115491"/>
                <a:gd name="connsiteX59" fmla="*/ 1298002 w 3166946"/>
                <a:gd name="connsiteY59" fmla="*/ 1532018 h 3115491"/>
                <a:gd name="connsiteX60" fmla="*/ 1275699 w 3166946"/>
                <a:gd name="connsiteY60" fmla="*/ 1607846 h 3115491"/>
                <a:gd name="connsiteX61" fmla="*/ 1257857 w 3166946"/>
                <a:gd name="connsiteY61" fmla="*/ 1692595 h 3115491"/>
                <a:gd name="connsiteX62" fmla="*/ 1248936 w 3166946"/>
                <a:gd name="connsiteY62" fmla="*/ 2116342 h 3115491"/>
                <a:gd name="connsiteX63" fmla="*/ 1248936 w 3166946"/>
                <a:gd name="connsiteY63" fmla="*/ 2227854 h 3115491"/>
                <a:gd name="connsiteX64" fmla="*/ 1271239 w 3166946"/>
                <a:gd name="connsiteY64" fmla="*/ 2285840 h 3115491"/>
                <a:gd name="connsiteX65" fmla="*/ 1298002 w 3166946"/>
                <a:gd name="connsiteY65" fmla="*/ 2334906 h 3115491"/>
                <a:gd name="connsiteX66" fmla="*/ 1329225 w 3166946"/>
                <a:gd name="connsiteY66" fmla="*/ 2379511 h 3115491"/>
                <a:gd name="connsiteX67" fmla="*/ 1360449 w 3166946"/>
                <a:gd name="connsiteY67" fmla="*/ 2424115 h 3115491"/>
                <a:gd name="connsiteX68" fmla="*/ 1391672 w 3166946"/>
                <a:gd name="connsiteY68" fmla="*/ 2455339 h 3115491"/>
                <a:gd name="connsiteX69" fmla="*/ 1422896 w 3166946"/>
                <a:gd name="connsiteY69" fmla="*/ 2495483 h 3115491"/>
                <a:gd name="connsiteX70" fmla="*/ 1463040 w 3166946"/>
                <a:gd name="connsiteY70" fmla="*/ 2531167 h 3115491"/>
                <a:gd name="connsiteX71" fmla="*/ 1494263 w 3166946"/>
                <a:gd name="connsiteY71" fmla="*/ 2562391 h 3115491"/>
                <a:gd name="connsiteX72" fmla="*/ 1543329 w 3166946"/>
                <a:gd name="connsiteY72" fmla="*/ 2620377 h 3115491"/>
                <a:gd name="connsiteX73" fmla="*/ 1579013 w 3166946"/>
                <a:gd name="connsiteY73" fmla="*/ 2651600 h 3115491"/>
                <a:gd name="connsiteX74" fmla="*/ 1619157 w 3166946"/>
                <a:gd name="connsiteY74" fmla="*/ 2687284 h 3115491"/>
                <a:gd name="connsiteX75" fmla="*/ 1703906 w 3166946"/>
                <a:gd name="connsiteY75" fmla="*/ 2736350 h 3115491"/>
                <a:gd name="connsiteX76" fmla="*/ 1752972 w 3166946"/>
                <a:gd name="connsiteY76" fmla="*/ 2763113 h 3115491"/>
                <a:gd name="connsiteX77" fmla="*/ 1846642 w 3166946"/>
                <a:gd name="connsiteY77" fmla="*/ 2789875 h 3115491"/>
                <a:gd name="connsiteX78" fmla="*/ 1918010 w 3166946"/>
                <a:gd name="connsiteY78" fmla="*/ 2830020 h 3115491"/>
                <a:gd name="connsiteX79" fmla="*/ 1971536 w 3166946"/>
                <a:gd name="connsiteY79" fmla="*/ 2852322 h 3115491"/>
                <a:gd name="connsiteX80" fmla="*/ 2016140 w 3166946"/>
                <a:gd name="connsiteY80" fmla="*/ 2874625 h 3115491"/>
                <a:gd name="connsiteX81" fmla="*/ 2074127 w 3166946"/>
                <a:gd name="connsiteY81" fmla="*/ 2901388 h 3115491"/>
                <a:gd name="connsiteX82" fmla="*/ 2123192 w 3166946"/>
                <a:gd name="connsiteY82" fmla="*/ 2923690 h 3115491"/>
                <a:gd name="connsiteX83" fmla="*/ 2190099 w 3166946"/>
                <a:gd name="connsiteY83" fmla="*/ 2950453 h 3115491"/>
                <a:gd name="connsiteX84" fmla="*/ 2310533 w 3166946"/>
                <a:gd name="connsiteY84" fmla="*/ 2995058 h 3115491"/>
                <a:gd name="connsiteX85" fmla="*/ 2399742 w 3166946"/>
                <a:gd name="connsiteY85" fmla="*/ 3012900 h 3115491"/>
                <a:gd name="connsiteX86" fmla="*/ 2493413 w 3166946"/>
                <a:gd name="connsiteY86" fmla="*/ 3026281 h 3115491"/>
                <a:gd name="connsiteX87" fmla="*/ 2591543 w 3166946"/>
                <a:gd name="connsiteY87" fmla="*/ 3044123 h 3115491"/>
                <a:gd name="connsiteX88" fmla="*/ 2649530 w 3166946"/>
                <a:gd name="connsiteY88" fmla="*/ 3053044 h 3115491"/>
                <a:gd name="connsiteX89" fmla="*/ 2716437 w 3166946"/>
                <a:gd name="connsiteY89" fmla="*/ 3075347 h 3115491"/>
                <a:gd name="connsiteX90" fmla="*/ 2805647 w 3166946"/>
                <a:gd name="connsiteY90" fmla="*/ 3088728 h 3115491"/>
                <a:gd name="connsiteX91" fmla="*/ 2917159 w 3166946"/>
                <a:gd name="connsiteY91" fmla="*/ 3102110 h 3115491"/>
                <a:gd name="connsiteX92" fmla="*/ 3166946 w 3166946"/>
                <a:gd name="connsiteY92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34614 w 3166946"/>
                <a:gd name="connsiteY15" fmla="*/ 2341754 h 3115491"/>
                <a:gd name="connsiteX16" fmla="*/ 840960 w 3166946"/>
                <a:gd name="connsiteY16" fmla="*/ 2238597 h 3115491"/>
                <a:gd name="connsiteX17" fmla="*/ 854340 w 3166946"/>
                <a:gd name="connsiteY17" fmla="*/ 2114708 h 3115491"/>
                <a:gd name="connsiteX18" fmla="*/ 866529 w 3166946"/>
                <a:gd name="connsiteY18" fmla="*/ 1993333 h 3115491"/>
                <a:gd name="connsiteX19" fmla="*/ 882485 w 3166946"/>
                <a:gd name="connsiteY19" fmla="*/ 1903935 h 3115491"/>
                <a:gd name="connsiteX20" fmla="*/ 881104 w 3166946"/>
                <a:gd name="connsiteY20" fmla="*/ 1813846 h 3115491"/>
                <a:gd name="connsiteX21" fmla="*/ 898945 w 3166946"/>
                <a:gd name="connsiteY21" fmla="*/ 1681915 h 3115491"/>
                <a:gd name="connsiteX22" fmla="*/ 909562 w 3166946"/>
                <a:gd name="connsiteY22" fmla="*/ 1557336 h 3115491"/>
                <a:gd name="connsiteX23" fmla="*/ 922943 w 3166946"/>
                <a:gd name="connsiteY23" fmla="*/ 1450411 h 3115491"/>
                <a:gd name="connsiteX24" fmla="*/ 932870 w 3166946"/>
                <a:gd name="connsiteY24" fmla="*/ 1339588 h 3115491"/>
                <a:gd name="connsiteX25" fmla="*/ 937142 w 3166946"/>
                <a:gd name="connsiteY25" fmla="*/ 1199555 h 3115491"/>
                <a:gd name="connsiteX26" fmla="*/ 942042 w 3166946"/>
                <a:gd name="connsiteY26" fmla="*/ 1055312 h 3115491"/>
                <a:gd name="connsiteX27" fmla="*/ 959884 w 3166946"/>
                <a:gd name="connsiteY27" fmla="*/ 920554 h 3115491"/>
                <a:gd name="connsiteX28" fmla="*/ 979611 w 3166946"/>
                <a:gd name="connsiteY28" fmla="*/ 765191 h 3115491"/>
                <a:gd name="connsiteX29" fmla="*/ 988846 w 3166946"/>
                <a:gd name="connsiteY29" fmla="*/ 582060 h 3115491"/>
                <a:gd name="connsiteX30" fmla="*/ 997076 w 3166946"/>
                <a:gd name="connsiteY30" fmla="*/ 454339 h 3115491"/>
                <a:gd name="connsiteX31" fmla="*/ 1015608 w 3166946"/>
                <a:gd name="connsiteY31" fmla="*/ 374678 h 3115491"/>
                <a:gd name="connsiteX32" fmla="*/ 1028613 w 3166946"/>
                <a:gd name="connsiteY32" fmla="*/ 269196 h 3115491"/>
                <a:gd name="connsiteX33" fmla="*/ 1048152 w 3166946"/>
                <a:gd name="connsiteY33" fmla="*/ 155801 h 3115491"/>
                <a:gd name="connsiteX34" fmla="*/ 1298002 w 3166946"/>
                <a:gd name="connsiteY34" fmla="*/ 381212 h 3115491"/>
                <a:gd name="connsiteX35" fmla="*/ 1289081 w 3166946"/>
                <a:gd name="connsiteY35" fmla="*/ 354449 h 3115491"/>
                <a:gd name="connsiteX36" fmla="*/ 1271239 w 3166946"/>
                <a:gd name="connsiteY36" fmla="*/ 300923 h 3115491"/>
                <a:gd name="connsiteX37" fmla="*/ 1257857 w 3166946"/>
                <a:gd name="connsiteY37" fmla="*/ 260779 h 3115491"/>
                <a:gd name="connsiteX38" fmla="*/ 1244476 w 3166946"/>
                <a:gd name="connsiteY38" fmla="*/ 193872 h 3115491"/>
                <a:gd name="connsiteX39" fmla="*/ 1217713 w 3166946"/>
                <a:gd name="connsiteY39" fmla="*/ 131425 h 3115491"/>
                <a:gd name="connsiteX40" fmla="*/ 1204332 w 3166946"/>
                <a:gd name="connsiteY40" fmla="*/ 64517 h 3115491"/>
                <a:gd name="connsiteX41" fmla="*/ 1213253 w 3166946"/>
                <a:gd name="connsiteY41" fmla="*/ 2071 h 3115491"/>
                <a:gd name="connsiteX42" fmla="*/ 1244476 w 3166946"/>
                <a:gd name="connsiteY42" fmla="*/ 19913 h 3115491"/>
                <a:gd name="connsiteX43" fmla="*/ 1271239 w 3166946"/>
                <a:gd name="connsiteY43" fmla="*/ 68978 h 3115491"/>
                <a:gd name="connsiteX44" fmla="*/ 1289081 w 3166946"/>
                <a:gd name="connsiteY44" fmla="*/ 104662 h 3115491"/>
                <a:gd name="connsiteX45" fmla="*/ 1311383 w 3166946"/>
                <a:gd name="connsiteY45" fmla="*/ 153727 h 3115491"/>
                <a:gd name="connsiteX46" fmla="*/ 1338146 w 3166946"/>
                <a:gd name="connsiteY46" fmla="*/ 207253 h 3115491"/>
                <a:gd name="connsiteX47" fmla="*/ 1360449 w 3166946"/>
                <a:gd name="connsiteY47" fmla="*/ 287542 h 3115491"/>
                <a:gd name="connsiteX48" fmla="*/ 1360449 w 3166946"/>
                <a:gd name="connsiteY48" fmla="*/ 287542 h 3115491"/>
                <a:gd name="connsiteX49" fmla="*/ 1387212 w 3166946"/>
                <a:gd name="connsiteY49" fmla="*/ 394594 h 3115491"/>
                <a:gd name="connsiteX50" fmla="*/ 1400593 w 3166946"/>
                <a:gd name="connsiteY50" fmla="*/ 452580 h 3115491"/>
                <a:gd name="connsiteX51" fmla="*/ 1396133 w 3166946"/>
                <a:gd name="connsiteY51" fmla="*/ 1099351 h 3115491"/>
                <a:gd name="connsiteX52" fmla="*/ 1391672 w 3166946"/>
                <a:gd name="connsiteY52" fmla="*/ 1135035 h 3115491"/>
                <a:gd name="connsiteX53" fmla="*/ 1378291 w 3166946"/>
                <a:gd name="connsiteY53" fmla="*/ 1197481 h 3115491"/>
                <a:gd name="connsiteX54" fmla="*/ 1364909 w 3166946"/>
                <a:gd name="connsiteY54" fmla="*/ 1295612 h 3115491"/>
                <a:gd name="connsiteX55" fmla="*/ 1347067 w 3166946"/>
                <a:gd name="connsiteY55" fmla="*/ 1344677 h 3115491"/>
                <a:gd name="connsiteX56" fmla="*/ 1329225 w 3166946"/>
                <a:gd name="connsiteY56" fmla="*/ 1402664 h 3115491"/>
                <a:gd name="connsiteX57" fmla="*/ 1311383 w 3166946"/>
                <a:gd name="connsiteY57" fmla="*/ 1465111 h 3115491"/>
                <a:gd name="connsiteX58" fmla="*/ 1298002 w 3166946"/>
                <a:gd name="connsiteY58" fmla="*/ 1532018 h 3115491"/>
                <a:gd name="connsiteX59" fmla="*/ 1275699 w 3166946"/>
                <a:gd name="connsiteY59" fmla="*/ 1607846 h 3115491"/>
                <a:gd name="connsiteX60" fmla="*/ 1257857 w 3166946"/>
                <a:gd name="connsiteY60" fmla="*/ 1692595 h 3115491"/>
                <a:gd name="connsiteX61" fmla="*/ 1248936 w 3166946"/>
                <a:gd name="connsiteY61" fmla="*/ 2116342 h 3115491"/>
                <a:gd name="connsiteX62" fmla="*/ 1248936 w 3166946"/>
                <a:gd name="connsiteY62" fmla="*/ 2227854 h 3115491"/>
                <a:gd name="connsiteX63" fmla="*/ 1271239 w 3166946"/>
                <a:gd name="connsiteY63" fmla="*/ 2285840 h 3115491"/>
                <a:gd name="connsiteX64" fmla="*/ 1298002 w 3166946"/>
                <a:gd name="connsiteY64" fmla="*/ 2334906 h 3115491"/>
                <a:gd name="connsiteX65" fmla="*/ 1329225 w 3166946"/>
                <a:gd name="connsiteY65" fmla="*/ 2379511 h 3115491"/>
                <a:gd name="connsiteX66" fmla="*/ 1360449 w 3166946"/>
                <a:gd name="connsiteY66" fmla="*/ 2424115 h 3115491"/>
                <a:gd name="connsiteX67" fmla="*/ 1391672 w 3166946"/>
                <a:gd name="connsiteY67" fmla="*/ 2455339 h 3115491"/>
                <a:gd name="connsiteX68" fmla="*/ 1422896 w 3166946"/>
                <a:gd name="connsiteY68" fmla="*/ 2495483 h 3115491"/>
                <a:gd name="connsiteX69" fmla="*/ 1463040 w 3166946"/>
                <a:gd name="connsiteY69" fmla="*/ 2531167 h 3115491"/>
                <a:gd name="connsiteX70" fmla="*/ 1494263 w 3166946"/>
                <a:gd name="connsiteY70" fmla="*/ 2562391 h 3115491"/>
                <a:gd name="connsiteX71" fmla="*/ 1543329 w 3166946"/>
                <a:gd name="connsiteY71" fmla="*/ 2620377 h 3115491"/>
                <a:gd name="connsiteX72" fmla="*/ 1579013 w 3166946"/>
                <a:gd name="connsiteY72" fmla="*/ 2651600 h 3115491"/>
                <a:gd name="connsiteX73" fmla="*/ 1619157 w 3166946"/>
                <a:gd name="connsiteY73" fmla="*/ 2687284 h 3115491"/>
                <a:gd name="connsiteX74" fmla="*/ 1703906 w 3166946"/>
                <a:gd name="connsiteY74" fmla="*/ 2736350 h 3115491"/>
                <a:gd name="connsiteX75" fmla="*/ 1752972 w 3166946"/>
                <a:gd name="connsiteY75" fmla="*/ 2763113 h 3115491"/>
                <a:gd name="connsiteX76" fmla="*/ 1846642 w 3166946"/>
                <a:gd name="connsiteY76" fmla="*/ 2789875 h 3115491"/>
                <a:gd name="connsiteX77" fmla="*/ 1918010 w 3166946"/>
                <a:gd name="connsiteY77" fmla="*/ 2830020 h 3115491"/>
                <a:gd name="connsiteX78" fmla="*/ 1971536 w 3166946"/>
                <a:gd name="connsiteY78" fmla="*/ 2852322 h 3115491"/>
                <a:gd name="connsiteX79" fmla="*/ 2016140 w 3166946"/>
                <a:gd name="connsiteY79" fmla="*/ 2874625 h 3115491"/>
                <a:gd name="connsiteX80" fmla="*/ 2074127 w 3166946"/>
                <a:gd name="connsiteY80" fmla="*/ 2901388 h 3115491"/>
                <a:gd name="connsiteX81" fmla="*/ 2123192 w 3166946"/>
                <a:gd name="connsiteY81" fmla="*/ 2923690 h 3115491"/>
                <a:gd name="connsiteX82" fmla="*/ 2190099 w 3166946"/>
                <a:gd name="connsiteY82" fmla="*/ 2950453 h 3115491"/>
                <a:gd name="connsiteX83" fmla="*/ 2310533 w 3166946"/>
                <a:gd name="connsiteY83" fmla="*/ 2995058 h 3115491"/>
                <a:gd name="connsiteX84" fmla="*/ 2399742 w 3166946"/>
                <a:gd name="connsiteY84" fmla="*/ 3012900 h 3115491"/>
                <a:gd name="connsiteX85" fmla="*/ 2493413 w 3166946"/>
                <a:gd name="connsiteY85" fmla="*/ 3026281 h 3115491"/>
                <a:gd name="connsiteX86" fmla="*/ 2591543 w 3166946"/>
                <a:gd name="connsiteY86" fmla="*/ 3044123 h 3115491"/>
                <a:gd name="connsiteX87" fmla="*/ 2649530 w 3166946"/>
                <a:gd name="connsiteY87" fmla="*/ 3053044 h 3115491"/>
                <a:gd name="connsiteX88" fmla="*/ 2716437 w 3166946"/>
                <a:gd name="connsiteY88" fmla="*/ 3075347 h 3115491"/>
                <a:gd name="connsiteX89" fmla="*/ 2805647 w 3166946"/>
                <a:gd name="connsiteY89" fmla="*/ 3088728 h 3115491"/>
                <a:gd name="connsiteX90" fmla="*/ 2917159 w 3166946"/>
                <a:gd name="connsiteY90" fmla="*/ 3102110 h 3115491"/>
                <a:gd name="connsiteX91" fmla="*/ 3166946 w 3166946"/>
                <a:gd name="connsiteY91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34614 w 3166946"/>
                <a:gd name="connsiteY15" fmla="*/ 2341754 h 3115491"/>
                <a:gd name="connsiteX16" fmla="*/ 840960 w 3166946"/>
                <a:gd name="connsiteY16" fmla="*/ 2238597 h 3115491"/>
                <a:gd name="connsiteX17" fmla="*/ 854340 w 3166946"/>
                <a:gd name="connsiteY17" fmla="*/ 2114708 h 3115491"/>
                <a:gd name="connsiteX18" fmla="*/ 866529 w 3166946"/>
                <a:gd name="connsiteY18" fmla="*/ 1993333 h 3115491"/>
                <a:gd name="connsiteX19" fmla="*/ 882485 w 3166946"/>
                <a:gd name="connsiteY19" fmla="*/ 1903935 h 3115491"/>
                <a:gd name="connsiteX20" fmla="*/ 881104 w 3166946"/>
                <a:gd name="connsiteY20" fmla="*/ 1813846 h 3115491"/>
                <a:gd name="connsiteX21" fmla="*/ 898945 w 3166946"/>
                <a:gd name="connsiteY21" fmla="*/ 1681915 h 3115491"/>
                <a:gd name="connsiteX22" fmla="*/ 909562 w 3166946"/>
                <a:gd name="connsiteY22" fmla="*/ 1557336 h 3115491"/>
                <a:gd name="connsiteX23" fmla="*/ 922943 w 3166946"/>
                <a:gd name="connsiteY23" fmla="*/ 1450411 h 3115491"/>
                <a:gd name="connsiteX24" fmla="*/ 932870 w 3166946"/>
                <a:gd name="connsiteY24" fmla="*/ 1339588 h 3115491"/>
                <a:gd name="connsiteX25" fmla="*/ 937142 w 3166946"/>
                <a:gd name="connsiteY25" fmla="*/ 1199555 h 3115491"/>
                <a:gd name="connsiteX26" fmla="*/ 942042 w 3166946"/>
                <a:gd name="connsiteY26" fmla="*/ 1055312 h 3115491"/>
                <a:gd name="connsiteX27" fmla="*/ 959884 w 3166946"/>
                <a:gd name="connsiteY27" fmla="*/ 920554 h 3115491"/>
                <a:gd name="connsiteX28" fmla="*/ 979611 w 3166946"/>
                <a:gd name="connsiteY28" fmla="*/ 765191 h 3115491"/>
                <a:gd name="connsiteX29" fmla="*/ 988846 w 3166946"/>
                <a:gd name="connsiteY29" fmla="*/ 582060 h 3115491"/>
                <a:gd name="connsiteX30" fmla="*/ 997076 w 3166946"/>
                <a:gd name="connsiteY30" fmla="*/ 454339 h 3115491"/>
                <a:gd name="connsiteX31" fmla="*/ 1015608 w 3166946"/>
                <a:gd name="connsiteY31" fmla="*/ 374678 h 3115491"/>
                <a:gd name="connsiteX32" fmla="*/ 1028613 w 3166946"/>
                <a:gd name="connsiteY32" fmla="*/ 269196 h 3115491"/>
                <a:gd name="connsiteX33" fmla="*/ 1048152 w 3166946"/>
                <a:gd name="connsiteY33" fmla="*/ 155801 h 3115491"/>
                <a:gd name="connsiteX34" fmla="*/ 1289081 w 3166946"/>
                <a:gd name="connsiteY34" fmla="*/ 354449 h 3115491"/>
                <a:gd name="connsiteX35" fmla="*/ 1271239 w 3166946"/>
                <a:gd name="connsiteY35" fmla="*/ 300923 h 3115491"/>
                <a:gd name="connsiteX36" fmla="*/ 1257857 w 3166946"/>
                <a:gd name="connsiteY36" fmla="*/ 260779 h 3115491"/>
                <a:gd name="connsiteX37" fmla="*/ 1244476 w 3166946"/>
                <a:gd name="connsiteY37" fmla="*/ 193872 h 3115491"/>
                <a:gd name="connsiteX38" fmla="*/ 1217713 w 3166946"/>
                <a:gd name="connsiteY38" fmla="*/ 131425 h 3115491"/>
                <a:gd name="connsiteX39" fmla="*/ 1204332 w 3166946"/>
                <a:gd name="connsiteY39" fmla="*/ 64517 h 3115491"/>
                <a:gd name="connsiteX40" fmla="*/ 1213253 w 3166946"/>
                <a:gd name="connsiteY40" fmla="*/ 2071 h 3115491"/>
                <a:gd name="connsiteX41" fmla="*/ 1244476 w 3166946"/>
                <a:gd name="connsiteY41" fmla="*/ 19913 h 3115491"/>
                <a:gd name="connsiteX42" fmla="*/ 1271239 w 3166946"/>
                <a:gd name="connsiteY42" fmla="*/ 68978 h 3115491"/>
                <a:gd name="connsiteX43" fmla="*/ 1289081 w 3166946"/>
                <a:gd name="connsiteY43" fmla="*/ 104662 h 3115491"/>
                <a:gd name="connsiteX44" fmla="*/ 1311383 w 3166946"/>
                <a:gd name="connsiteY44" fmla="*/ 153727 h 3115491"/>
                <a:gd name="connsiteX45" fmla="*/ 1338146 w 3166946"/>
                <a:gd name="connsiteY45" fmla="*/ 207253 h 3115491"/>
                <a:gd name="connsiteX46" fmla="*/ 1360449 w 3166946"/>
                <a:gd name="connsiteY46" fmla="*/ 287542 h 3115491"/>
                <a:gd name="connsiteX47" fmla="*/ 1360449 w 3166946"/>
                <a:gd name="connsiteY47" fmla="*/ 287542 h 3115491"/>
                <a:gd name="connsiteX48" fmla="*/ 1387212 w 3166946"/>
                <a:gd name="connsiteY48" fmla="*/ 394594 h 3115491"/>
                <a:gd name="connsiteX49" fmla="*/ 1400593 w 3166946"/>
                <a:gd name="connsiteY49" fmla="*/ 452580 h 3115491"/>
                <a:gd name="connsiteX50" fmla="*/ 1396133 w 3166946"/>
                <a:gd name="connsiteY50" fmla="*/ 1099351 h 3115491"/>
                <a:gd name="connsiteX51" fmla="*/ 1391672 w 3166946"/>
                <a:gd name="connsiteY51" fmla="*/ 1135035 h 3115491"/>
                <a:gd name="connsiteX52" fmla="*/ 1378291 w 3166946"/>
                <a:gd name="connsiteY52" fmla="*/ 1197481 h 3115491"/>
                <a:gd name="connsiteX53" fmla="*/ 1364909 w 3166946"/>
                <a:gd name="connsiteY53" fmla="*/ 1295612 h 3115491"/>
                <a:gd name="connsiteX54" fmla="*/ 1347067 w 3166946"/>
                <a:gd name="connsiteY54" fmla="*/ 1344677 h 3115491"/>
                <a:gd name="connsiteX55" fmla="*/ 1329225 w 3166946"/>
                <a:gd name="connsiteY55" fmla="*/ 1402664 h 3115491"/>
                <a:gd name="connsiteX56" fmla="*/ 1311383 w 3166946"/>
                <a:gd name="connsiteY56" fmla="*/ 1465111 h 3115491"/>
                <a:gd name="connsiteX57" fmla="*/ 1298002 w 3166946"/>
                <a:gd name="connsiteY57" fmla="*/ 1532018 h 3115491"/>
                <a:gd name="connsiteX58" fmla="*/ 1275699 w 3166946"/>
                <a:gd name="connsiteY58" fmla="*/ 1607846 h 3115491"/>
                <a:gd name="connsiteX59" fmla="*/ 1257857 w 3166946"/>
                <a:gd name="connsiteY59" fmla="*/ 1692595 h 3115491"/>
                <a:gd name="connsiteX60" fmla="*/ 1248936 w 3166946"/>
                <a:gd name="connsiteY60" fmla="*/ 2116342 h 3115491"/>
                <a:gd name="connsiteX61" fmla="*/ 1248936 w 3166946"/>
                <a:gd name="connsiteY61" fmla="*/ 2227854 h 3115491"/>
                <a:gd name="connsiteX62" fmla="*/ 1271239 w 3166946"/>
                <a:gd name="connsiteY62" fmla="*/ 2285840 h 3115491"/>
                <a:gd name="connsiteX63" fmla="*/ 1298002 w 3166946"/>
                <a:gd name="connsiteY63" fmla="*/ 2334906 h 3115491"/>
                <a:gd name="connsiteX64" fmla="*/ 1329225 w 3166946"/>
                <a:gd name="connsiteY64" fmla="*/ 2379511 h 3115491"/>
                <a:gd name="connsiteX65" fmla="*/ 1360449 w 3166946"/>
                <a:gd name="connsiteY65" fmla="*/ 2424115 h 3115491"/>
                <a:gd name="connsiteX66" fmla="*/ 1391672 w 3166946"/>
                <a:gd name="connsiteY66" fmla="*/ 2455339 h 3115491"/>
                <a:gd name="connsiteX67" fmla="*/ 1422896 w 3166946"/>
                <a:gd name="connsiteY67" fmla="*/ 2495483 h 3115491"/>
                <a:gd name="connsiteX68" fmla="*/ 1463040 w 3166946"/>
                <a:gd name="connsiteY68" fmla="*/ 2531167 h 3115491"/>
                <a:gd name="connsiteX69" fmla="*/ 1494263 w 3166946"/>
                <a:gd name="connsiteY69" fmla="*/ 2562391 h 3115491"/>
                <a:gd name="connsiteX70" fmla="*/ 1543329 w 3166946"/>
                <a:gd name="connsiteY70" fmla="*/ 2620377 h 3115491"/>
                <a:gd name="connsiteX71" fmla="*/ 1579013 w 3166946"/>
                <a:gd name="connsiteY71" fmla="*/ 2651600 h 3115491"/>
                <a:gd name="connsiteX72" fmla="*/ 1619157 w 3166946"/>
                <a:gd name="connsiteY72" fmla="*/ 2687284 h 3115491"/>
                <a:gd name="connsiteX73" fmla="*/ 1703906 w 3166946"/>
                <a:gd name="connsiteY73" fmla="*/ 2736350 h 3115491"/>
                <a:gd name="connsiteX74" fmla="*/ 1752972 w 3166946"/>
                <a:gd name="connsiteY74" fmla="*/ 2763113 h 3115491"/>
                <a:gd name="connsiteX75" fmla="*/ 1846642 w 3166946"/>
                <a:gd name="connsiteY75" fmla="*/ 2789875 h 3115491"/>
                <a:gd name="connsiteX76" fmla="*/ 1918010 w 3166946"/>
                <a:gd name="connsiteY76" fmla="*/ 2830020 h 3115491"/>
                <a:gd name="connsiteX77" fmla="*/ 1971536 w 3166946"/>
                <a:gd name="connsiteY77" fmla="*/ 2852322 h 3115491"/>
                <a:gd name="connsiteX78" fmla="*/ 2016140 w 3166946"/>
                <a:gd name="connsiteY78" fmla="*/ 2874625 h 3115491"/>
                <a:gd name="connsiteX79" fmla="*/ 2074127 w 3166946"/>
                <a:gd name="connsiteY79" fmla="*/ 2901388 h 3115491"/>
                <a:gd name="connsiteX80" fmla="*/ 2123192 w 3166946"/>
                <a:gd name="connsiteY80" fmla="*/ 2923690 h 3115491"/>
                <a:gd name="connsiteX81" fmla="*/ 2190099 w 3166946"/>
                <a:gd name="connsiteY81" fmla="*/ 2950453 h 3115491"/>
                <a:gd name="connsiteX82" fmla="*/ 2310533 w 3166946"/>
                <a:gd name="connsiteY82" fmla="*/ 2995058 h 3115491"/>
                <a:gd name="connsiteX83" fmla="*/ 2399742 w 3166946"/>
                <a:gd name="connsiteY83" fmla="*/ 3012900 h 3115491"/>
                <a:gd name="connsiteX84" fmla="*/ 2493413 w 3166946"/>
                <a:gd name="connsiteY84" fmla="*/ 3026281 h 3115491"/>
                <a:gd name="connsiteX85" fmla="*/ 2591543 w 3166946"/>
                <a:gd name="connsiteY85" fmla="*/ 3044123 h 3115491"/>
                <a:gd name="connsiteX86" fmla="*/ 2649530 w 3166946"/>
                <a:gd name="connsiteY86" fmla="*/ 3053044 h 3115491"/>
                <a:gd name="connsiteX87" fmla="*/ 2716437 w 3166946"/>
                <a:gd name="connsiteY87" fmla="*/ 3075347 h 3115491"/>
                <a:gd name="connsiteX88" fmla="*/ 2805647 w 3166946"/>
                <a:gd name="connsiteY88" fmla="*/ 3088728 h 3115491"/>
                <a:gd name="connsiteX89" fmla="*/ 2917159 w 3166946"/>
                <a:gd name="connsiteY89" fmla="*/ 3102110 h 3115491"/>
                <a:gd name="connsiteX90" fmla="*/ 3166946 w 3166946"/>
                <a:gd name="connsiteY90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34614 w 3166946"/>
                <a:gd name="connsiteY15" fmla="*/ 2341754 h 3115491"/>
                <a:gd name="connsiteX16" fmla="*/ 840960 w 3166946"/>
                <a:gd name="connsiteY16" fmla="*/ 2238597 h 3115491"/>
                <a:gd name="connsiteX17" fmla="*/ 854340 w 3166946"/>
                <a:gd name="connsiteY17" fmla="*/ 2114708 h 3115491"/>
                <a:gd name="connsiteX18" fmla="*/ 866529 w 3166946"/>
                <a:gd name="connsiteY18" fmla="*/ 1993333 h 3115491"/>
                <a:gd name="connsiteX19" fmla="*/ 882485 w 3166946"/>
                <a:gd name="connsiteY19" fmla="*/ 1903935 h 3115491"/>
                <a:gd name="connsiteX20" fmla="*/ 881104 w 3166946"/>
                <a:gd name="connsiteY20" fmla="*/ 1813846 h 3115491"/>
                <a:gd name="connsiteX21" fmla="*/ 898945 w 3166946"/>
                <a:gd name="connsiteY21" fmla="*/ 1681915 h 3115491"/>
                <a:gd name="connsiteX22" fmla="*/ 909562 w 3166946"/>
                <a:gd name="connsiteY22" fmla="*/ 1557336 h 3115491"/>
                <a:gd name="connsiteX23" fmla="*/ 922943 w 3166946"/>
                <a:gd name="connsiteY23" fmla="*/ 1450411 h 3115491"/>
                <a:gd name="connsiteX24" fmla="*/ 932870 w 3166946"/>
                <a:gd name="connsiteY24" fmla="*/ 1339588 h 3115491"/>
                <a:gd name="connsiteX25" fmla="*/ 937142 w 3166946"/>
                <a:gd name="connsiteY25" fmla="*/ 1199555 h 3115491"/>
                <a:gd name="connsiteX26" fmla="*/ 942042 w 3166946"/>
                <a:gd name="connsiteY26" fmla="*/ 1055312 h 3115491"/>
                <a:gd name="connsiteX27" fmla="*/ 959884 w 3166946"/>
                <a:gd name="connsiteY27" fmla="*/ 920554 h 3115491"/>
                <a:gd name="connsiteX28" fmla="*/ 979611 w 3166946"/>
                <a:gd name="connsiteY28" fmla="*/ 765191 h 3115491"/>
                <a:gd name="connsiteX29" fmla="*/ 988846 w 3166946"/>
                <a:gd name="connsiteY29" fmla="*/ 582060 h 3115491"/>
                <a:gd name="connsiteX30" fmla="*/ 997076 w 3166946"/>
                <a:gd name="connsiteY30" fmla="*/ 454339 h 3115491"/>
                <a:gd name="connsiteX31" fmla="*/ 1015608 w 3166946"/>
                <a:gd name="connsiteY31" fmla="*/ 374678 h 3115491"/>
                <a:gd name="connsiteX32" fmla="*/ 1028613 w 3166946"/>
                <a:gd name="connsiteY32" fmla="*/ 269196 h 3115491"/>
                <a:gd name="connsiteX33" fmla="*/ 1048152 w 3166946"/>
                <a:gd name="connsiteY33" fmla="*/ 155801 h 3115491"/>
                <a:gd name="connsiteX34" fmla="*/ 1271239 w 3166946"/>
                <a:gd name="connsiteY34" fmla="*/ 300923 h 3115491"/>
                <a:gd name="connsiteX35" fmla="*/ 1257857 w 3166946"/>
                <a:gd name="connsiteY35" fmla="*/ 260779 h 3115491"/>
                <a:gd name="connsiteX36" fmla="*/ 1244476 w 3166946"/>
                <a:gd name="connsiteY36" fmla="*/ 193872 h 3115491"/>
                <a:gd name="connsiteX37" fmla="*/ 1217713 w 3166946"/>
                <a:gd name="connsiteY37" fmla="*/ 131425 h 3115491"/>
                <a:gd name="connsiteX38" fmla="*/ 1204332 w 3166946"/>
                <a:gd name="connsiteY38" fmla="*/ 64517 h 3115491"/>
                <a:gd name="connsiteX39" fmla="*/ 1213253 w 3166946"/>
                <a:gd name="connsiteY39" fmla="*/ 2071 h 3115491"/>
                <a:gd name="connsiteX40" fmla="*/ 1244476 w 3166946"/>
                <a:gd name="connsiteY40" fmla="*/ 19913 h 3115491"/>
                <a:gd name="connsiteX41" fmla="*/ 1271239 w 3166946"/>
                <a:gd name="connsiteY41" fmla="*/ 68978 h 3115491"/>
                <a:gd name="connsiteX42" fmla="*/ 1289081 w 3166946"/>
                <a:gd name="connsiteY42" fmla="*/ 104662 h 3115491"/>
                <a:gd name="connsiteX43" fmla="*/ 1311383 w 3166946"/>
                <a:gd name="connsiteY43" fmla="*/ 153727 h 3115491"/>
                <a:gd name="connsiteX44" fmla="*/ 1338146 w 3166946"/>
                <a:gd name="connsiteY44" fmla="*/ 207253 h 3115491"/>
                <a:gd name="connsiteX45" fmla="*/ 1360449 w 3166946"/>
                <a:gd name="connsiteY45" fmla="*/ 287542 h 3115491"/>
                <a:gd name="connsiteX46" fmla="*/ 1360449 w 3166946"/>
                <a:gd name="connsiteY46" fmla="*/ 287542 h 3115491"/>
                <a:gd name="connsiteX47" fmla="*/ 1387212 w 3166946"/>
                <a:gd name="connsiteY47" fmla="*/ 394594 h 3115491"/>
                <a:gd name="connsiteX48" fmla="*/ 1400593 w 3166946"/>
                <a:gd name="connsiteY48" fmla="*/ 452580 h 3115491"/>
                <a:gd name="connsiteX49" fmla="*/ 1396133 w 3166946"/>
                <a:gd name="connsiteY49" fmla="*/ 1099351 h 3115491"/>
                <a:gd name="connsiteX50" fmla="*/ 1391672 w 3166946"/>
                <a:gd name="connsiteY50" fmla="*/ 1135035 h 3115491"/>
                <a:gd name="connsiteX51" fmla="*/ 1378291 w 3166946"/>
                <a:gd name="connsiteY51" fmla="*/ 1197481 h 3115491"/>
                <a:gd name="connsiteX52" fmla="*/ 1364909 w 3166946"/>
                <a:gd name="connsiteY52" fmla="*/ 1295612 h 3115491"/>
                <a:gd name="connsiteX53" fmla="*/ 1347067 w 3166946"/>
                <a:gd name="connsiteY53" fmla="*/ 1344677 h 3115491"/>
                <a:gd name="connsiteX54" fmla="*/ 1329225 w 3166946"/>
                <a:gd name="connsiteY54" fmla="*/ 1402664 h 3115491"/>
                <a:gd name="connsiteX55" fmla="*/ 1311383 w 3166946"/>
                <a:gd name="connsiteY55" fmla="*/ 1465111 h 3115491"/>
                <a:gd name="connsiteX56" fmla="*/ 1298002 w 3166946"/>
                <a:gd name="connsiteY56" fmla="*/ 1532018 h 3115491"/>
                <a:gd name="connsiteX57" fmla="*/ 1275699 w 3166946"/>
                <a:gd name="connsiteY57" fmla="*/ 1607846 h 3115491"/>
                <a:gd name="connsiteX58" fmla="*/ 1257857 w 3166946"/>
                <a:gd name="connsiteY58" fmla="*/ 1692595 h 3115491"/>
                <a:gd name="connsiteX59" fmla="*/ 1248936 w 3166946"/>
                <a:gd name="connsiteY59" fmla="*/ 2116342 h 3115491"/>
                <a:gd name="connsiteX60" fmla="*/ 1248936 w 3166946"/>
                <a:gd name="connsiteY60" fmla="*/ 2227854 h 3115491"/>
                <a:gd name="connsiteX61" fmla="*/ 1271239 w 3166946"/>
                <a:gd name="connsiteY61" fmla="*/ 2285840 h 3115491"/>
                <a:gd name="connsiteX62" fmla="*/ 1298002 w 3166946"/>
                <a:gd name="connsiteY62" fmla="*/ 2334906 h 3115491"/>
                <a:gd name="connsiteX63" fmla="*/ 1329225 w 3166946"/>
                <a:gd name="connsiteY63" fmla="*/ 2379511 h 3115491"/>
                <a:gd name="connsiteX64" fmla="*/ 1360449 w 3166946"/>
                <a:gd name="connsiteY64" fmla="*/ 2424115 h 3115491"/>
                <a:gd name="connsiteX65" fmla="*/ 1391672 w 3166946"/>
                <a:gd name="connsiteY65" fmla="*/ 2455339 h 3115491"/>
                <a:gd name="connsiteX66" fmla="*/ 1422896 w 3166946"/>
                <a:gd name="connsiteY66" fmla="*/ 2495483 h 3115491"/>
                <a:gd name="connsiteX67" fmla="*/ 1463040 w 3166946"/>
                <a:gd name="connsiteY67" fmla="*/ 2531167 h 3115491"/>
                <a:gd name="connsiteX68" fmla="*/ 1494263 w 3166946"/>
                <a:gd name="connsiteY68" fmla="*/ 2562391 h 3115491"/>
                <a:gd name="connsiteX69" fmla="*/ 1543329 w 3166946"/>
                <a:gd name="connsiteY69" fmla="*/ 2620377 h 3115491"/>
                <a:gd name="connsiteX70" fmla="*/ 1579013 w 3166946"/>
                <a:gd name="connsiteY70" fmla="*/ 2651600 h 3115491"/>
                <a:gd name="connsiteX71" fmla="*/ 1619157 w 3166946"/>
                <a:gd name="connsiteY71" fmla="*/ 2687284 h 3115491"/>
                <a:gd name="connsiteX72" fmla="*/ 1703906 w 3166946"/>
                <a:gd name="connsiteY72" fmla="*/ 2736350 h 3115491"/>
                <a:gd name="connsiteX73" fmla="*/ 1752972 w 3166946"/>
                <a:gd name="connsiteY73" fmla="*/ 2763113 h 3115491"/>
                <a:gd name="connsiteX74" fmla="*/ 1846642 w 3166946"/>
                <a:gd name="connsiteY74" fmla="*/ 2789875 h 3115491"/>
                <a:gd name="connsiteX75" fmla="*/ 1918010 w 3166946"/>
                <a:gd name="connsiteY75" fmla="*/ 2830020 h 3115491"/>
                <a:gd name="connsiteX76" fmla="*/ 1971536 w 3166946"/>
                <a:gd name="connsiteY76" fmla="*/ 2852322 h 3115491"/>
                <a:gd name="connsiteX77" fmla="*/ 2016140 w 3166946"/>
                <a:gd name="connsiteY77" fmla="*/ 2874625 h 3115491"/>
                <a:gd name="connsiteX78" fmla="*/ 2074127 w 3166946"/>
                <a:gd name="connsiteY78" fmla="*/ 2901388 h 3115491"/>
                <a:gd name="connsiteX79" fmla="*/ 2123192 w 3166946"/>
                <a:gd name="connsiteY79" fmla="*/ 2923690 h 3115491"/>
                <a:gd name="connsiteX80" fmla="*/ 2190099 w 3166946"/>
                <a:gd name="connsiteY80" fmla="*/ 2950453 h 3115491"/>
                <a:gd name="connsiteX81" fmla="*/ 2310533 w 3166946"/>
                <a:gd name="connsiteY81" fmla="*/ 2995058 h 3115491"/>
                <a:gd name="connsiteX82" fmla="*/ 2399742 w 3166946"/>
                <a:gd name="connsiteY82" fmla="*/ 3012900 h 3115491"/>
                <a:gd name="connsiteX83" fmla="*/ 2493413 w 3166946"/>
                <a:gd name="connsiteY83" fmla="*/ 3026281 h 3115491"/>
                <a:gd name="connsiteX84" fmla="*/ 2591543 w 3166946"/>
                <a:gd name="connsiteY84" fmla="*/ 3044123 h 3115491"/>
                <a:gd name="connsiteX85" fmla="*/ 2649530 w 3166946"/>
                <a:gd name="connsiteY85" fmla="*/ 3053044 h 3115491"/>
                <a:gd name="connsiteX86" fmla="*/ 2716437 w 3166946"/>
                <a:gd name="connsiteY86" fmla="*/ 3075347 h 3115491"/>
                <a:gd name="connsiteX87" fmla="*/ 2805647 w 3166946"/>
                <a:gd name="connsiteY87" fmla="*/ 3088728 h 3115491"/>
                <a:gd name="connsiteX88" fmla="*/ 2917159 w 3166946"/>
                <a:gd name="connsiteY88" fmla="*/ 3102110 h 3115491"/>
                <a:gd name="connsiteX89" fmla="*/ 3166946 w 3166946"/>
                <a:gd name="connsiteY89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34614 w 3166946"/>
                <a:gd name="connsiteY15" fmla="*/ 2341754 h 3115491"/>
                <a:gd name="connsiteX16" fmla="*/ 840960 w 3166946"/>
                <a:gd name="connsiteY16" fmla="*/ 2238597 h 3115491"/>
                <a:gd name="connsiteX17" fmla="*/ 854340 w 3166946"/>
                <a:gd name="connsiteY17" fmla="*/ 2114708 h 3115491"/>
                <a:gd name="connsiteX18" fmla="*/ 866529 w 3166946"/>
                <a:gd name="connsiteY18" fmla="*/ 1993333 h 3115491"/>
                <a:gd name="connsiteX19" fmla="*/ 882485 w 3166946"/>
                <a:gd name="connsiteY19" fmla="*/ 1903935 h 3115491"/>
                <a:gd name="connsiteX20" fmla="*/ 881104 w 3166946"/>
                <a:gd name="connsiteY20" fmla="*/ 1813846 h 3115491"/>
                <a:gd name="connsiteX21" fmla="*/ 898945 w 3166946"/>
                <a:gd name="connsiteY21" fmla="*/ 1681915 h 3115491"/>
                <a:gd name="connsiteX22" fmla="*/ 909562 w 3166946"/>
                <a:gd name="connsiteY22" fmla="*/ 1557336 h 3115491"/>
                <a:gd name="connsiteX23" fmla="*/ 922943 w 3166946"/>
                <a:gd name="connsiteY23" fmla="*/ 1450411 h 3115491"/>
                <a:gd name="connsiteX24" fmla="*/ 932870 w 3166946"/>
                <a:gd name="connsiteY24" fmla="*/ 1339588 h 3115491"/>
                <a:gd name="connsiteX25" fmla="*/ 937142 w 3166946"/>
                <a:gd name="connsiteY25" fmla="*/ 1199555 h 3115491"/>
                <a:gd name="connsiteX26" fmla="*/ 942042 w 3166946"/>
                <a:gd name="connsiteY26" fmla="*/ 1055312 h 3115491"/>
                <a:gd name="connsiteX27" fmla="*/ 959884 w 3166946"/>
                <a:gd name="connsiteY27" fmla="*/ 920554 h 3115491"/>
                <a:gd name="connsiteX28" fmla="*/ 979611 w 3166946"/>
                <a:gd name="connsiteY28" fmla="*/ 765191 h 3115491"/>
                <a:gd name="connsiteX29" fmla="*/ 988846 w 3166946"/>
                <a:gd name="connsiteY29" fmla="*/ 582060 h 3115491"/>
                <a:gd name="connsiteX30" fmla="*/ 997076 w 3166946"/>
                <a:gd name="connsiteY30" fmla="*/ 454339 h 3115491"/>
                <a:gd name="connsiteX31" fmla="*/ 1015608 w 3166946"/>
                <a:gd name="connsiteY31" fmla="*/ 374678 h 3115491"/>
                <a:gd name="connsiteX32" fmla="*/ 1028613 w 3166946"/>
                <a:gd name="connsiteY32" fmla="*/ 269196 h 3115491"/>
                <a:gd name="connsiteX33" fmla="*/ 1048152 w 3166946"/>
                <a:gd name="connsiteY33" fmla="*/ 155801 h 3115491"/>
                <a:gd name="connsiteX34" fmla="*/ 1257857 w 3166946"/>
                <a:gd name="connsiteY34" fmla="*/ 260779 h 3115491"/>
                <a:gd name="connsiteX35" fmla="*/ 1244476 w 3166946"/>
                <a:gd name="connsiteY35" fmla="*/ 193872 h 3115491"/>
                <a:gd name="connsiteX36" fmla="*/ 1217713 w 3166946"/>
                <a:gd name="connsiteY36" fmla="*/ 131425 h 3115491"/>
                <a:gd name="connsiteX37" fmla="*/ 1204332 w 3166946"/>
                <a:gd name="connsiteY37" fmla="*/ 64517 h 3115491"/>
                <a:gd name="connsiteX38" fmla="*/ 1213253 w 3166946"/>
                <a:gd name="connsiteY38" fmla="*/ 2071 h 3115491"/>
                <a:gd name="connsiteX39" fmla="*/ 1244476 w 3166946"/>
                <a:gd name="connsiteY39" fmla="*/ 19913 h 3115491"/>
                <a:gd name="connsiteX40" fmla="*/ 1271239 w 3166946"/>
                <a:gd name="connsiteY40" fmla="*/ 68978 h 3115491"/>
                <a:gd name="connsiteX41" fmla="*/ 1289081 w 3166946"/>
                <a:gd name="connsiteY41" fmla="*/ 104662 h 3115491"/>
                <a:gd name="connsiteX42" fmla="*/ 1311383 w 3166946"/>
                <a:gd name="connsiteY42" fmla="*/ 153727 h 3115491"/>
                <a:gd name="connsiteX43" fmla="*/ 1338146 w 3166946"/>
                <a:gd name="connsiteY43" fmla="*/ 207253 h 3115491"/>
                <a:gd name="connsiteX44" fmla="*/ 1360449 w 3166946"/>
                <a:gd name="connsiteY44" fmla="*/ 287542 h 3115491"/>
                <a:gd name="connsiteX45" fmla="*/ 1360449 w 3166946"/>
                <a:gd name="connsiteY45" fmla="*/ 287542 h 3115491"/>
                <a:gd name="connsiteX46" fmla="*/ 1387212 w 3166946"/>
                <a:gd name="connsiteY46" fmla="*/ 394594 h 3115491"/>
                <a:gd name="connsiteX47" fmla="*/ 1400593 w 3166946"/>
                <a:gd name="connsiteY47" fmla="*/ 452580 h 3115491"/>
                <a:gd name="connsiteX48" fmla="*/ 1396133 w 3166946"/>
                <a:gd name="connsiteY48" fmla="*/ 1099351 h 3115491"/>
                <a:gd name="connsiteX49" fmla="*/ 1391672 w 3166946"/>
                <a:gd name="connsiteY49" fmla="*/ 1135035 h 3115491"/>
                <a:gd name="connsiteX50" fmla="*/ 1378291 w 3166946"/>
                <a:gd name="connsiteY50" fmla="*/ 1197481 h 3115491"/>
                <a:gd name="connsiteX51" fmla="*/ 1364909 w 3166946"/>
                <a:gd name="connsiteY51" fmla="*/ 1295612 h 3115491"/>
                <a:gd name="connsiteX52" fmla="*/ 1347067 w 3166946"/>
                <a:gd name="connsiteY52" fmla="*/ 1344677 h 3115491"/>
                <a:gd name="connsiteX53" fmla="*/ 1329225 w 3166946"/>
                <a:gd name="connsiteY53" fmla="*/ 1402664 h 3115491"/>
                <a:gd name="connsiteX54" fmla="*/ 1311383 w 3166946"/>
                <a:gd name="connsiteY54" fmla="*/ 1465111 h 3115491"/>
                <a:gd name="connsiteX55" fmla="*/ 1298002 w 3166946"/>
                <a:gd name="connsiteY55" fmla="*/ 1532018 h 3115491"/>
                <a:gd name="connsiteX56" fmla="*/ 1275699 w 3166946"/>
                <a:gd name="connsiteY56" fmla="*/ 1607846 h 3115491"/>
                <a:gd name="connsiteX57" fmla="*/ 1257857 w 3166946"/>
                <a:gd name="connsiteY57" fmla="*/ 1692595 h 3115491"/>
                <a:gd name="connsiteX58" fmla="*/ 1248936 w 3166946"/>
                <a:gd name="connsiteY58" fmla="*/ 2116342 h 3115491"/>
                <a:gd name="connsiteX59" fmla="*/ 1248936 w 3166946"/>
                <a:gd name="connsiteY59" fmla="*/ 2227854 h 3115491"/>
                <a:gd name="connsiteX60" fmla="*/ 1271239 w 3166946"/>
                <a:gd name="connsiteY60" fmla="*/ 2285840 h 3115491"/>
                <a:gd name="connsiteX61" fmla="*/ 1298002 w 3166946"/>
                <a:gd name="connsiteY61" fmla="*/ 2334906 h 3115491"/>
                <a:gd name="connsiteX62" fmla="*/ 1329225 w 3166946"/>
                <a:gd name="connsiteY62" fmla="*/ 2379511 h 3115491"/>
                <a:gd name="connsiteX63" fmla="*/ 1360449 w 3166946"/>
                <a:gd name="connsiteY63" fmla="*/ 2424115 h 3115491"/>
                <a:gd name="connsiteX64" fmla="*/ 1391672 w 3166946"/>
                <a:gd name="connsiteY64" fmla="*/ 2455339 h 3115491"/>
                <a:gd name="connsiteX65" fmla="*/ 1422896 w 3166946"/>
                <a:gd name="connsiteY65" fmla="*/ 2495483 h 3115491"/>
                <a:gd name="connsiteX66" fmla="*/ 1463040 w 3166946"/>
                <a:gd name="connsiteY66" fmla="*/ 2531167 h 3115491"/>
                <a:gd name="connsiteX67" fmla="*/ 1494263 w 3166946"/>
                <a:gd name="connsiteY67" fmla="*/ 2562391 h 3115491"/>
                <a:gd name="connsiteX68" fmla="*/ 1543329 w 3166946"/>
                <a:gd name="connsiteY68" fmla="*/ 2620377 h 3115491"/>
                <a:gd name="connsiteX69" fmla="*/ 1579013 w 3166946"/>
                <a:gd name="connsiteY69" fmla="*/ 2651600 h 3115491"/>
                <a:gd name="connsiteX70" fmla="*/ 1619157 w 3166946"/>
                <a:gd name="connsiteY70" fmla="*/ 2687284 h 3115491"/>
                <a:gd name="connsiteX71" fmla="*/ 1703906 w 3166946"/>
                <a:gd name="connsiteY71" fmla="*/ 2736350 h 3115491"/>
                <a:gd name="connsiteX72" fmla="*/ 1752972 w 3166946"/>
                <a:gd name="connsiteY72" fmla="*/ 2763113 h 3115491"/>
                <a:gd name="connsiteX73" fmla="*/ 1846642 w 3166946"/>
                <a:gd name="connsiteY73" fmla="*/ 2789875 h 3115491"/>
                <a:gd name="connsiteX74" fmla="*/ 1918010 w 3166946"/>
                <a:gd name="connsiteY74" fmla="*/ 2830020 h 3115491"/>
                <a:gd name="connsiteX75" fmla="*/ 1971536 w 3166946"/>
                <a:gd name="connsiteY75" fmla="*/ 2852322 h 3115491"/>
                <a:gd name="connsiteX76" fmla="*/ 2016140 w 3166946"/>
                <a:gd name="connsiteY76" fmla="*/ 2874625 h 3115491"/>
                <a:gd name="connsiteX77" fmla="*/ 2074127 w 3166946"/>
                <a:gd name="connsiteY77" fmla="*/ 2901388 h 3115491"/>
                <a:gd name="connsiteX78" fmla="*/ 2123192 w 3166946"/>
                <a:gd name="connsiteY78" fmla="*/ 2923690 h 3115491"/>
                <a:gd name="connsiteX79" fmla="*/ 2190099 w 3166946"/>
                <a:gd name="connsiteY79" fmla="*/ 2950453 h 3115491"/>
                <a:gd name="connsiteX80" fmla="*/ 2310533 w 3166946"/>
                <a:gd name="connsiteY80" fmla="*/ 2995058 h 3115491"/>
                <a:gd name="connsiteX81" fmla="*/ 2399742 w 3166946"/>
                <a:gd name="connsiteY81" fmla="*/ 3012900 h 3115491"/>
                <a:gd name="connsiteX82" fmla="*/ 2493413 w 3166946"/>
                <a:gd name="connsiteY82" fmla="*/ 3026281 h 3115491"/>
                <a:gd name="connsiteX83" fmla="*/ 2591543 w 3166946"/>
                <a:gd name="connsiteY83" fmla="*/ 3044123 h 3115491"/>
                <a:gd name="connsiteX84" fmla="*/ 2649530 w 3166946"/>
                <a:gd name="connsiteY84" fmla="*/ 3053044 h 3115491"/>
                <a:gd name="connsiteX85" fmla="*/ 2716437 w 3166946"/>
                <a:gd name="connsiteY85" fmla="*/ 3075347 h 3115491"/>
                <a:gd name="connsiteX86" fmla="*/ 2805647 w 3166946"/>
                <a:gd name="connsiteY86" fmla="*/ 3088728 h 3115491"/>
                <a:gd name="connsiteX87" fmla="*/ 2917159 w 3166946"/>
                <a:gd name="connsiteY87" fmla="*/ 3102110 h 3115491"/>
                <a:gd name="connsiteX88" fmla="*/ 3166946 w 3166946"/>
                <a:gd name="connsiteY88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34614 w 3166946"/>
                <a:gd name="connsiteY15" fmla="*/ 2341754 h 3115491"/>
                <a:gd name="connsiteX16" fmla="*/ 840960 w 3166946"/>
                <a:gd name="connsiteY16" fmla="*/ 2238597 h 3115491"/>
                <a:gd name="connsiteX17" fmla="*/ 854340 w 3166946"/>
                <a:gd name="connsiteY17" fmla="*/ 2114708 h 3115491"/>
                <a:gd name="connsiteX18" fmla="*/ 866529 w 3166946"/>
                <a:gd name="connsiteY18" fmla="*/ 1993333 h 3115491"/>
                <a:gd name="connsiteX19" fmla="*/ 882485 w 3166946"/>
                <a:gd name="connsiteY19" fmla="*/ 1903935 h 3115491"/>
                <a:gd name="connsiteX20" fmla="*/ 881104 w 3166946"/>
                <a:gd name="connsiteY20" fmla="*/ 1813846 h 3115491"/>
                <a:gd name="connsiteX21" fmla="*/ 898945 w 3166946"/>
                <a:gd name="connsiteY21" fmla="*/ 1681915 h 3115491"/>
                <a:gd name="connsiteX22" fmla="*/ 909562 w 3166946"/>
                <a:gd name="connsiteY22" fmla="*/ 1557336 h 3115491"/>
                <a:gd name="connsiteX23" fmla="*/ 922943 w 3166946"/>
                <a:gd name="connsiteY23" fmla="*/ 1450411 h 3115491"/>
                <a:gd name="connsiteX24" fmla="*/ 932870 w 3166946"/>
                <a:gd name="connsiteY24" fmla="*/ 1339588 h 3115491"/>
                <a:gd name="connsiteX25" fmla="*/ 937142 w 3166946"/>
                <a:gd name="connsiteY25" fmla="*/ 1199555 h 3115491"/>
                <a:gd name="connsiteX26" fmla="*/ 942042 w 3166946"/>
                <a:gd name="connsiteY26" fmla="*/ 1055312 h 3115491"/>
                <a:gd name="connsiteX27" fmla="*/ 959884 w 3166946"/>
                <a:gd name="connsiteY27" fmla="*/ 920554 h 3115491"/>
                <a:gd name="connsiteX28" fmla="*/ 979611 w 3166946"/>
                <a:gd name="connsiteY28" fmla="*/ 765191 h 3115491"/>
                <a:gd name="connsiteX29" fmla="*/ 988846 w 3166946"/>
                <a:gd name="connsiteY29" fmla="*/ 582060 h 3115491"/>
                <a:gd name="connsiteX30" fmla="*/ 997076 w 3166946"/>
                <a:gd name="connsiteY30" fmla="*/ 454339 h 3115491"/>
                <a:gd name="connsiteX31" fmla="*/ 1015608 w 3166946"/>
                <a:gd name="connsiteY31" fmla="*/ 374678 h 3115491"/>
                <a:gd name="connsiteX32" fmla="*/ 1028613 w 3166946"/>
                <a:gd name="connsiteY32" fmla="*/ 269196 h 3115491"/>
                <a:gd name="connsiteX33" fmla="*/ 1048152 w 3166946"/>
                <a:gd name="connsiteY33" fmla="*/ 155801 h 3115491"/>
                <a:gd name="connsiteX34" fmla="*/ 1244476 w 3166946"/>
                <a:gd name="connsiteY34" fmla="*/ 193872 h 3115491"/>
                <a:gd name="connsiteX35" fmla="*/ 1217713 w 3166946"/>
                <a:gd name="connsiteY35" fmla="*/ 131425 h 3115491"/>
                <a:gd name="connsiteX36" fmla="*/ 1204332 w 3166946"/>
                <a:gd name="connsiteY36" fmla="*/ 64517 h 3115491"/>
                <a:gd name="connsiteX37" fmla="*/ 1213253 w 3166946"/>
                <a:gd name="connsiteY37" fmla="*/ 2071 h 3115491"/>
                <a:gd name="connsiteX38" fmla="*/ 1244476 w 3166946"/>
                <a:gd name="connsiteY38" fmla="*/ 19913 h 3115491"/>
                <a:gd name="connsiteX39" fmla="*/ 1271239 w 3166946"/>
                <a:gd name="connsiteY39" fmla="*/ 68978 h 3115491"/>
                <a:gd name="connsiteX40" fmla="*/ 1289081 w 3166946"/>
                <a:gd name="connsiteY40" fmla="*/ 104662 h 3115491"/>
                <a:gd name="connsiteX41" fmla="*/ 1311383 w 3166946"/>
                <a:gd name="connsiteY41" fmla="*/ 153727 h 3115491"/>
                <a:gd name="connsiteX42" fmla="*/ 1338146 w 3166946"/>
                <a:gd name="connsiteY42" fmla="*/ 207253 h 3115491"/>
                <a:gd name="connsiteX43" fmla="*/ 1360449 w 3166946"/>
                <a:gd name="connsiteY43" fmla="*/ 287542 h 3115491"/>
                <a:gd name="connsiteX44" fmla="*/ 1360449 w 3166946"/>
                <a:gd name="connsiteY44" fmla="*/ 287542 h 3115491"/>
                <a:gd name="connsiteX45" fmla="*/ 1387212 w 3166946"/>
                <a:gd name="connsiteY45" fmla="*/ 394594 h 3115491"/>
                <a:gd name="connsiteX46" fmla="*/ 1400593 w 3166946"/>
                <a:gd name="connsiteY46" fmla="*/ 452580 h 3115491"/>
                <a:gd name="connsiteX47" fmla="*/ 1396133 w 3166946"/>
                <a:gd name="connsiteY47" fmla="*/ 1099351 h 3115491"/>
                <a:gd name="connsiteX48" fmla="*/ 1391672 w 3166946"/>
                <a:gd name="connsiteY48" fmla="*/ 1135035 h 3115491"/>
                <a:gd name="connsiteX49" fmla="*/ 1378291 w 3166946"/>
                <a:gd name="connsiteY49" fmla="*/ 1197481 h 3115491"/>
                <a:gd name="connsiteX50" fmla="*/ 1364909 w 3166946"/>
                <a:gd name="connsiteY50" fmla="*/ 1295612 h 3115491"/>
                <a:gd name="connsiteX51" fmla="*/ 1347067 w 3166946"/>
                <a:gd name="connsiteY51" fmla="*/ 1344677 h 3115491"/>
                <a:gd name="connsiteX52" fmla="*/ 1329225 w 3166946"/>
                <a:gd name="connsiteY52" fmla="*/ 1402664 h 3115491"/>
                <a:gd name="connsiteX53" fmla="*/ 1311383 w 3166946"/>
                <a:gd name="connsiteY53" fmla="*/ 1465111 h 3115491"/>
                <a:gd name="connsiteX54" fmla="*/ 1298002 w 3166946"/>
                <a:gd name="connsiteY54" fmla="*/ 1532018 h 3115491"/>
                <a:gd name="connsiteX55" fmla="*/ 1275699 w 3166946"/>
                <a:gd name="connsiteY55" fmla="*/ 1607846 h 3115491"/>
                <a:gd name="connsiteX56" fmla="*/ 1257857 w 3166946"/>
                <a:gd name="connsiteY56" fmla="*/ 1692595 h 3115491"/>
                <a:gd name="connsiteX57" fmla="*/ 1248936 w 3166946"/>
                <a:gd name="connsiteY57" fmla="*/ 2116342 h 3115491"/>
                <a:gd name="connsiteX58" fmla="*/ 1248936 w 3166946"/>
                <a:gd name="connsiteY58" fmla="*/ 2227854 h 3115491"/>
                <a:gd name="connsiteX59" fmla="*/ 1271239 w 3166946"/>
                <a:gd name="connsiteY59" fmla="*/ 2285840 h 3115491"/>
                <a:gd name="connsiteX60" fmla="*/ 1298002 w 3166946"/>
                <a:gd name="connsiteY60" fmla="*/ 2334906 h 3115491"/>
                <a:gd name="connsiteX61" fmla="*/ 1329225 w 3166946"/>
                <a:gd name="connsiteY61" fmla="*/ 2379511 h 3115491"/>
                <a:gd name="connsiteX62" fmla="*/ 1360449 w 3166946"/>
                <a:gd name="connsiteY62" fmla="*/ 2424115 h 3115491"/>
                <a:gd name="connsiteX63" fmla="*/ 1391672 w 3166946"/>
                <a:gd name="connsiteY63" fmla="*/ 2455339 h 3115491"/>
                <a:gd name="connsiteX64" fmla="*/ 1422896 w 3166946"/>
                <a:gd name="connsiteY64" fmla="*/ 2495483 h 3115491"/>
                <a:gd name="connsiteX65" fmla="*/ 1463040 w 3166946"/>
                <a:gd name="connsiteY65" fmla="*/ 2531167 h 3115491"/>
                <a:gd name="connsiteX66" fmla="*/ 1494263 w 3166946"/>
                <a:gd name="connsiteY66" fmla="*/ 2562391 h 3115491"/>
                <a:gd name="connsiteX67" fmla="*/ 1543329 w 3166946"/>
                <a:gd name="connsiteY67" fmla="*/ 2620377 h 3115491"/>
                <a:gd name="connsiteX68" fmla="*/ 1579013 w 3166946"/>
                <a:gd name="connsiteY68" fmla="*/ 2651600 h 3115491"/>
                <a:gd name="connsiteX69" fmla="*/ 1619157 w 3166946"/>
                <a:gd name="connsiteY69" fmla="*/ 2687284 h 3115491"/>
                <a:gd name="connsiteX70" fmla="*/ 1703906 w 3166946"/>
                <a:gd name="connsiteY70" fmla="*/ 2736350 h 3115491"/>
                <a:gd name="connsiteX71" fmla="*/ 1752972 w 3166946"/>
                <a:gd name="connsiteY71" fmla="*/ 2763113 h 3115491"/>
                <a:gd name="connsiteX72" fmla="*/ 1846642 w 3166946"/>
                <a:gd name="connsiteY72" fmla="*/ 2789875 h 3115491"/>
                <a:gd name="connsiteX73" fmla="*/ 1918010 w 3166946"/>
                <a:gd name="connsiteY73" fmla="*/ 2830020 h 3115491"/>
                <a:gd name="connsiteX74" fmla="*/ 1971536 w 3166946"/>
                <a:gd name="connsiteY74" fmla="*/ 2852322 h 3115491"/>
                <a:gd name="connsiteX75" fmla="*/ 2016140 w 3166946"/>
                <a:gd name="connsiteY75" fmla="*/ 2874625 h 3115491"/>
                <a:gd name="connsiteX76" fmla="*/ 2074127 w 3166946"/>
                <a:gd name="connsiteY76" fmla="*/ 2901388 h 3115491"/>
                <a:gd name="connsiteX77" fmla="*/ 2123192 w 3166946"/>
                <a:gd name="connsiteY77" fmla="*/ 2923690 h 3115491"/>
                <a:gd name="connsiteX78" fmla="*/ 2190099 w 3166946"/>
                <a:gd name="connsiteY78" fmla="*/ 2950453 h 3115491"/>
                <a:gd name="connsiteX79" fmla="*/ 2310533 w 3166946"/>
                <a:gd name="connsiteY79" fmla="*/ 2995058 h 3115491"/>
                <a:gd name="connsiteX80" fmla="*/ 2399742 w 3166946"/>
                <a:gd name="connsiteY80" fmla="*/ 3012900 h 3115491"/>
                <a:gd name="connsiteX81" fmla="*/ 2493413 w 3166946"/>
                <a:gd name="connsiteY81" fmla="*/ 3026281 h 3115491"/>
                <a:gd name="connsiteX82" fmla="*/ 2591543 w 3166946"/>
                <a:gd name="connsiteY82" fmla="*/ 3044123 h 3115491"/>
                <a:gd name="connsiteX83" fmla="*/ 2649530 w 3166946"/>
                <a:gd name="connsiteY83" fmla="*/ 3053044 h 3115491"/>
                <a:gd name="connsiteX84" fmla="*/ 2716437 w 3166946"/>
                <a:gd name="connsiteY84" fmla="*/ 3075347 h 3115491"/>
                <a:gd name="connsiteX85" fmla="*/ 2805647 w 3166946"/>
                <a:gd name="connsiteY85" fmla="*/ 3088728 h 3115491"/>
                <a:gd name="connsiteX86" fmla="*/ 2917159 w 3166946"/>
                <a:gd name="connsiteY86" fmla="*/ 3102110 h 3115491"/>
                <a:gd name="connsiteX87" fmla="*/ 3166946 w 3166946"/>
                <a:gd name="connsiteY87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34614 w 3166946"/>
                <a:gd name="connsiteY15" fmla="*/ 2341754 h 3115491"/>
                <a:gd name="connsiteX16" fmla="*/ 840960 w 3166946"/>
                <a:gd name="connsiteY16" fmla="*/ 2238597 h 3115491"/>
                <a:gd name="connsiteX17" fmla="*/ 854340 w 3166946"/>
                <a:gd name="connsiteY17" fmla="*/ 2114708 h 3115491"/>
                <a:gd name="connsiteX18" fmla="*/ 866529 w 3166946"/>
                <a:gd name="connsiteY18" fmla="*/ 1993333 h 3115491"/>
                <a:gd name="connsiteX19" fmla="*/ 882485 w 3166946"/>
                <a:gd name="connsiteY19" fmla="*/ 1903935 h 3115491"/>
                <a:gd name="connsiteX20" fmla="*/ 881104 w 3166946"/>
                <a:gd name="connsiteY20" fmla="*/ 1813846 h 3115491"/>
                <a:gd name="connsiteX21" fmla="*/ 898945 w 3166946"/>
                <a:gd name="connsiteY21" fmla="*/ 1681915 h 3115491"/>
                <a:gd name="connsiteX22" fmla="*/ 909562 w 3166946"/>
                <a:gd name="connsiteY22" fmla="*/ 1557336 h 3115491"/>
                <a:gd name="connsiteX23" fmla="*/ 922943 w 3166946"/>
                <a:gd name="connsiteY23" fmla="*/ 1450411 h 3115491"/>
                <a:gd name="connsiteX24" fmla="*/ 932870 w 3166946"/>
                <a:gd name="connsiteY24" fmla="*/ 1339588 h 3115491"/>
                <a:gd name="connsiteX25" fmla="*/ 937142 w 3166946"/>
                <a:gd name="connsiteY25" fmla="*/ 1199555 h 3115491"/>
                <a:gd name="connsiteX26" fmla="*/ 942042 w 3166946"/>
                <a:gd name="connsiteY26" fmla="*/ 1055312 h 3115491"/>
                <a:gd name="connsiteX27" fmla="*/ 959884 w 3166946"/>
                <a:gd name="connsiteY27" fmla="*/ 920554 h 3115491"/>
                <a:gd name="connsiteX28" fmla="*/ 979611 w 3166946"/>
                <a:gd name="connsiteY28" fmla="*/ 765191 h 3115491"/>
                <a:gd name="connsiteX29" fmla="*/ 988846 w 3166946"/>
                <a:gd name="connsiteY29" fmla="*/ 582060 h 3115491"/>
                <a:gd name="connsiteX30" fmla="*/ 997076 w 3166946"/>
                <a:gd name="connsiteY30" fmla="*/ 454339 h 3115491"/>
                <a:gd name="connsiteX31" fmla="*/ 1015608 w 3166946"/>
                <a:gd name="connsiteY31" fmla="*/ 374678 h 3115491"/>
                <a:gd name="connsiteX32" fmla="*/ 1028613 w 3166946"/>
                <a:gd name="connsiteY32" fmla="*/ 269196 h 3115491"/>
                <a:gd name="connsiteX33" fmla="*/ 1048152 w 3166946"/>
                <a:gd name="connsiteY33" fmla="*/ 155801 h 3115491"/>
                <a:gd name="connsiteX34" fmla="*/ 1217713 w 3166946"/>
                <a:gd name="connsiteY34" fmla="*/ 131425 h 3115491"/>
                <a:gd name="connsiteX35" fmla="*/ 1204332 w 3166946"/>
                <a:gd name="connsiteY35" fmla="*/ 64517 h 3115491"/>
                <a:gd name="connsiteX36" fmla="*/ 1213253 w 3166946"/>
                <a:gd name="connsiteY36" fmla="*/ 2071 h 3115491"/>
                <a:gd name="connsiteX37" fmla="*/ 1244476 w 3166946"/>
                <a:gd name="connsiteY37" fmla="*/ 19913 h 3115491"/>
                <a:gd name="connsiteX38" fmla="*/ 1271239 w 3166946"/>
                <a:gd name="connsiteY38" fmla="*/ 68978 h 3115491"/>
                <a:gd name="connsiteX39" fmla="*/ 1289081 w 3166946"/>
                <a:gd name="connsiteY39" fmla="*/ 104662 h 3115491"/>
                <a:gd name="connsiteX40" fmla="*/ 1311383 w 3166946"/>
                <a:gd name="connsiteY40" fmla="*/ 153727 h 3115491"/>
                <a:gd name="connsiteX41" fmla="*/ 1338146 w 3166946"/>
                <a:gd name="connsiteY41" fmla="*/ 207253 h 3115491"/>
                <a:gd name="connsiteX42" fmla="*/ 1360449 w 3166946"/>
                <a:gd name="connsiteY42" fmla="*/ 287542 h 3115491"/>
                <a:gd name="connsiteX43" fmla="*/ 1360449 w 3166946"/>
                <a:gd name="connsiteY43" fmla="*/ 287542 h 3115491"/>
                <a:gd name="connsiteX44" fmla="*/ 1387212 w 3166946"/>
                <a:gd name="connsiteY44" fmla="*/ 394594 h 3115491"/>
                <a:gd name="connsiteX45" fmla="*/ 1400593 w 3166946"/>
                <a:gd name="connsiteY45" fmla="*/ 452580 h 3115491"/>
                <a:gd name="connsiteX46" fmla="*/ 1396133 w 3166946"/>
                <a:gd name="connsiteY46" fmla="*/ 1099351 h 3115491"/>
                <a:gd name="connsiteX47" fmla="*/ 1391672 w 3166946"/>
                <a:gd name="connsiteY47" fmla="*/ 1135035 h 3115491"/>
                <a:gd name="connsiteX48" fmla="*/ 1378291 w 3166946"/>
                <a:gd name="connsiteY48" fmla="*/ 1197481 h 3115491"/>
                <a:gd name="connsiteX49" fmla="*/ 1364909 w 3166946"/>
                <a:gd name="connsiteY49" fmla="*/ 1295612 h 3115491"/>
                <a:gd name="connsiteX50" fmla="*/ 1347067 w 3166946"/>
                <a:gd name="connsiteY50" fmla="*/ 1344677 h 3115491"/>
                <a:gd name="connsiteX51" fmla="*/ 1329225 w 3166946"/>
                <a:gd name="connsiteY51" fmla="*/ 1402664 h 3115491"/>
                <a:gd name="connsiteX52" fmla="*/ 1311383 w 3166946"/>
                <a:gd name="connsiteY52" fmla="*/ 1465111 h 3115491"/>
                <a:gd name="connsiteX53" fmla="*/ 1298002 w 3166946"/>
                <a:gd name="connsiteY53" fmla="*/ 1532018 h 3115491"/>
                <a:gd name="connsiteX54" fmla="*/ 1275699 w 3166946"/>
                <a:gd name="connsiteY54" fmla="*/ 1607846 h 3115491"/>
                <a:gd name="connsiteX55" fmla="*/ 1257857 w 3166946"/>
                <a:gd name="connsiteY55" fmla="*/ 1692595 h 3115491"/>
                <a:gd name="connsiteX56" fmla="*/ 1248936 w 3166946"/>
                <a:gd name="connsiteY56" fmla="*/ 2116342 h 3115491"/>
                <a:gd name="connsiteX57" fmla="*/ 1248936 w 3166946"/>
                <a:gd name="connsiteY57" fmla="*/ 2227854 h 3115491"/>
                <a:gd name="connsiteX58" fmla="*/ 1271239 w 3166946"/>
                <a:gd name="connsiteY58" fmla="*/ 2285840 h 3115491"/>
                <a:gd name="connsiteX59" fmla="*/ 1298002 w 3166946"/>
                <a:gd name="connsiteY59" fmla="*/ 2334906 h 3115491"/>
                <a:gd name="connsiteX60" fmla="*/ 1329225 w 3166946"/>
                <a:gd name="connsiteY60" fmla="*/ 2379511 h 3115491"/>
                <a:gd name="connsiteX61" fmla="*/ 1360449 w 3166946"/>
                <a:gd name="connsiteY61" fmla="*/ 2424115 h 3115491"/>
                <a:gd name="connsiteX62" fmla="*/ 1391672 w 3166946"/>
                <a:gd name="connsiteY62" fmla="*/ 2455339 h 3115491"/>
                <a:gd name="connsiteX63" fmla="*/ 1422896 w 3166946"/>
                <a:gd name="connsiteY63" fmla="*/ 2495483 h 3115491"/>
                <a:gd name="connsiteX64" fmla="*/ 1463040 w 3166946"/>
                <a:gd name="connsiteY64" fmla="*/ 2531167 h 3115491"/>
                <a:gd name="connsiteX65" fmla="*/ 1494263 w 3166946"/>
                <a:gd name="connsiteY65" fmla="*/ 2562391 h 3115491"/>
                <a:gd name="connsiteX66" fmla="*/ 1543329 w 3166946"/>
                <a:gd name="connsiteY66" fmla="*/ 2620377 h 3115491"/>
                <a:gd name="connsiteX67" fmla="*/ 1579013 w 3166946"/>
                <a:gd name="connsiteY67" fmla="*/ 2651600 h 3115491"/>
                <a:gd name="connsiteX68" fmla="*/ 1619157 w 3166946"/>
                <a:gd name="connsiteY68" fmla="*/ 2687284 h 3115491"/>
                <a:gd name="connsiteX69" fmla="*/ 1703906 w 3166946"/>
                <a:gd name="connsiteY69" fmla="*/ 2736350 h 3115491"/>
                <a:gd name="connsiteX70" fmla="*/ 1752972 w 3166946"/>
                <a:gd name="connsiteY70" fmla="*/ 2763113 h 3115491"/>
                <a:gd name="connsiteX71" fmla="*/ 1846642 w 3166946"/>
                <a:gd name="connsiteY71" fmla="*/ 2789875 h 3115491"/>
                <a:gd name="connsiteX72" fmla="*/ 1918010 w 3166946"/>
                <a:gd name="connsiteY72" fmla="*/ 2830020 h 3115491"/>
                <a:gd name="connsiteX73" fmla="*/ 1971536 w 3166946"/>
                <a:gd name="connsiteY73" fmla="*/ 2852322 h 3115491"/>
                <a:gd name="connsiteX74" fmla="*/ 2016140 w 3166946"/>
                <a:gd name="connsiteY74" fmla="*/ 2874625 h 3115491"/>
                <a:gd name="connsiteX75" fmla="*/ 2074127 w 3166946"/>
                <a:gd name="connsiteY75" fmla="*/ 2901388 h 3115491"/>
                <a:gd name="connsiteX76" fmla="*/ 2123192 w 3166946"/>
                <a:gd name="connsiteY76" fmla="*/ 2923690 h 3115491"/>
                <a:gd name="connsiteX77" fmla="*/ 2190099 w 3166946"/>
                <a:gd name="connsiteY77" fmla="*/ 2950453 h 3115491"/>
                <a:gd name="connsiteX78" fmla="*/ 2310533 w 3166946"/>
                <a:gd name="connsiteY78" fmla="*/ 2995058 h 3115491"/>
                <a:gd name="connsiteX79" fmla="*/ 2399742 w 3166946"/>
                <a:gd name="connsiteY79" fmla="*/ 3012900 h 3115491"/>
                <a:gd name="connsiteX80" fmla="*/ 2493413 w 3166946"/>
                <a:gd name="connsiteY80" fmla="*/ 3026281 h 3115491"/>
                <a:gd name="connsiteX81" fmla="*/ 2591543 w 3166946"/>
                <a:gd name="connsiteY81" fmla="*/ 3044123 h 3115491"/>
                <a:gd name="connsiteX82" fmla="*/ 2649530 w 3166946"/>
                <a:gd name="connsiteY82" fmla="*/ 3053044 h 3115491"/>
                <a:gd name="connsiteX83" fmla="*/ 2716437 w 3166946"/>
                <a:gd name="connsiteY83" fmla="*/ 3075347 h 3115491"/>
                <a:gd name="connsiteX84" fmla="*/ 2805647 w 3166946"/>
                <a:gd name="connsiteY84" fmla="*/ 3088728 h 3115491"/>
                <a:gd name="connsiteX85" fmla="*/ 2917159 w 3166946"/>
                <a:gd name="connsiteY85" fmla="*/ 3102110 h 3115491"/>
                <a:gd name="connsiteX86" fmla="*/ 3166946 w 3166946"/>
                <a:gd name="connsiteY86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34614 w 3166946"/>
                <a:gd name="connsiteY15" fmla="*/ 2341754 h 3115491"/>
                <a:gd name="connsiteX16" fmla="*/ 840960 w 3166946"/>
                <a:gd name="connsiteY16" fmla="*/ 2238597 h 3115491"/>
                <a:gd name="connsiteX17" fmla="*/ 854340 w 3166946"/>
                <a:gd name="connsiteY17" fmla="*/ 2114708 h 3115491"/>
                <a:gd name="connsiteX18" fmla="*/ 866529 w 3166946"/>
                <a:gd name="connsiteY18" fmla="*/ 1993333 h 3115491"/>
                <a:gd name="connsiteX19" fmla="*/ 882485 w 3166946"/>
                <a:gd name="connsiteY19" fmla="*/ 1903935 h 3115491"/>
                <a:gd name="connsiteX20" fmla="*/ 881104 w 3166946"/>
                <a:gd name="connsiteY20" fmla="*/ 1813846 h 3115491"/>
                <a:gd name="connsiteX21" fmla="*/ 898945 w 3166946"/>
                <a:gd name="connsiteY21" fmla="*/ 1681915 h 3115491"/>
                <a:gd name="connsiteX22" fmla="*/ 909562 w 3166946"/>
                <a:gd name="connsiteY22" fmla="*/ 1557336 h 3115491"/>
                <a:gd name="connsiteX23" fmla="*/ 922943 w 3166946"/>
                <a:gd name="connsiteY23" fmla="*/ 1450411 h 3115491"/>
                <a:gd name="connsiteX24" fmla="*/ 932870 w 3166946"/>
                <a:gd name="connsiteY24" fmla="*/ 1339588 h 3115491"/>
                <a:gd name="connsiteX25" fmla="*/ 937142 w 3166946"/>
                <a:gd name="connsiteY25" fmla="*/ 1199555 h 3115491"/>
                <a:gd name="connsiteX26" fmla="*/ 942042 w 3166946"/>
                <a:gd name="connsiteY26" fmla="*/ 1055312 h 3115491"/>
                <a:gd name="connsiteX27" fmla="*/ 959884 w 3166946"/>
                <a:gd name="connsiteY27" fmla="*/ 920554 h 3115491"/>
                <a:gd name="connsiteX28" fmla="*/ 979611 w 3166946"/>
                <a:gd name="connsiteY28" fmla="*/ 765191 h 3115491"/>
                <a:gd name="connsiteX29" fmla="*/ 988846 w 3166946"/>
                <a:gd name="connsiteY29" fmla="*/ 582060 h 3115491"/>
                <a:gd name="connsiteX30" fmla="*/ 997076 w 3166946"/>
                <a:gd name="connsiteY30" fmla="*/ 454339 h 3115491"/>
                <a:gd name="connsiteX31" fmla="*/ 1015608 w 3166946"/>
                <a:gd name="connsiteY31" fmla="*/ 374678 h 3115491"/>
                <a:gd name="connsiteX32" fmla="*/ 1028613 w 3166946"/>
                <a:gd name="connsiteY32" fmla="*/ 269196 h 3115491"/>
                <a:gd name="connsiteX33" fmla="*/ 1048152 w 3166946"/>
                <a:gd name="connsiteY33" fmla="*/ 155801 h 3115491"/>
                <a:gd name="connsiteX34" fmla="*/ 1204332 w 3166946"/>
                <a:gd name="connsiteY34" fmla="*/ 64517 h 3115491"/>
                <a:gd name="connsiteX35" fmla="*/ 1213253 w 3166946"/>
                <a:gd name="connsiteY35" fmla="*/ 2071 h 3115491"/>
                <a:gd name="connsiteX36" fmla="*/ 1244476 w 3166946"/>
                <a:gd name="connsiteY36" fmla="*/ 19913 h 3115491"/>
                <a:gd name="connsiteX37" fmla="*/ 1271239 w 3166946"/>
                <a:gd name="connsiteY37" fmla="*/ 68978 h 3115491"/>
                <a:gd name="connsiteX38" fmla="*/ 1289081 w 3166946"/>
                <a:gd name="connsiteY38" fmla="*/ 104662 h 3115491"/>
                <a:gd name="connsiteX39" fmla="*/ 1311383 w 3166946"/>
                <a:gd name="connsiteY39" fmla="*/ 153727 h 3115491"/>
                <a:gd name="connsiteX40" fmla="*/ 1338146 w 3166946"/>
                <a:gd name="connsiteY40" fmla="*/ 207253 h 3115491"/>
                <a:gd name="connsiteX41" fmla="*/ 1360449 w 3166946"/>
                <a:gd name="connsiteY41" fmla="*/ 287542 h 3115491"/>
                <a:gd name="connsiteX42" fmla="*/ 1360449 w 3166946"/>
                <a:gd name="connsiteY42" fmla="*/ 287542 h 3115491"/>
                <a:gd name="connsiteX43" fmla="*/ 1387212 w 3166946"/>
                <a:gd name="connsiteY43" fmla="*/ 394594 h 3115491"/>
                <a:gd name="connsiteX44" fmla="*/ 1400593 w 3166946"/>
                <a:gd name="connsiteY44" fmla="*/ 452580 h 3115491"/>
                <a:gd name="connsiteX45" fmla="*/ 1396133 w 3166946"/>
                <a:gd name="connsiteY45" fmla="*/ 1099351 h 3115491"/>
                <a:gd name="connsiteX46" fmla="*/ 1391672 w 3166946"/>
                <a:gd name="connsiteY46" fmla="*/ 1135035 h 3115491"/>
                <a:gd name="connsiteX47" fmla="*/ 1378291 w 3166946"/>
                <a:gd name="connsiteY47" fmla="*/ 1197481 h 3115491"/>
                <a:gd name="connsiteX48" fmla="*/ 1364909 w 3166946"/>
                <a:gd name="connsiteY48" fmla="*/ 1295612 h 3115491"/>
                <a:gd name="connsiteX49" fmla="*/ 1347067 w 3166946"/>
                <a:gd name="connsiteY49" fmla="*/ 1344677 h 3115491"/>
                <a:gd name="connsiteX50" fmla="*/ 1329225 w 3166946"/>
                <a:gd name="connsiteY50" fmla="*/ 1402664 h 3115491"/>
                <a:gd name="connsiteX51" fmla="*/ 1311383 w 3166946"/>
                <a:gd name="connsiteY51" fmla="*/ 1465111 h 3115491"/>
                <a:gd name="connsiteX52" fmla="*/ 1298002 w 3166946"/>
                <a:gd name="connsiteY52" fmla="*/ 1532018 h 3115491"/>
                <a:gd name="connsiteX53" fmla="*/ 1275699 w 3166946"/>
                <a:gd name="connsiteY53" fmla="*/ 1607846 h 3115491"/>
                <a:gd name="connsiteX54" fmla="*/ 1257857 w 3166946"/>
                <a:gd name="connsiteY54" fmla="*/ 1692595 h 3115491"/>
                <a:gd name="connsiteX55" fmla="*/ 1248936 w 3166946"/>
                <a:gd name="connsiteY55" fmla="*/ 2116342 h 3115491"/>
                <a:gd name="connsiteX56" fmla="*/ 1248936 w 3166946"/>
                <a:gd name="connsiteY56" fmla="*/ 2227854 h 3115491"/>
                <a:gd name="connsiteX57" fmla="*/ 1271239 w 3166946"/>
                <a:gd name="connsiteY57" fmla="*/ 2285840 h 3115491"/>
                <a:gd name="connsiteX58" fmla="*/ 1298002 w 3166946"/>
                <a:gd name="connsiteY58" fmla="*/ 2334906 h 3115491"/>
                <a:gd name="connsiteX59" fmla="*/ 1329225 w 3166946"/>
                <a:gd name="connsiteY59" fmla="*/ 2379511 h 3115491"/>
                <a:gd name="connsiteX60" fmla="*/ 1360449 w 3166946"/>
                <a:gd name="connsiteY60" fmla="*/ 2424115 h 3115491"/>
                <a:gd name="connsiteX61" fmla="*/ 1391672 w 3166946"/>
                <a:gd name="connsiteY61" fmla="*/ 2455339 h 3115491"/>
                <a:gd name="connsiteX62" fmla="*/ 1422896 w 3166946"/>
                <a:gd name="connsiteY62" fmla="*/ 2495483 h 3115491"/>
                <a:gd name="connsiteX63" fmla="*/ 1463040 w 3166946"/>
                <a:gd name="connsiteY63" fmla="*/ 2531167 h 3115491"/>
                <a:gd name="connsiteX64" fmla="*/ 1494263 w 3166946"/>
                <a:gd name="connsiteY64" fmla="*/ 2562391 h 3115491"/>
                <a:gd name="connsiteX65" fmla="*/ 1543329 w 3166946"/>
                <a:gd name="connsiteY65" fmla="*/ 2620377 h 3115491"/>
                <a:gd name="connsiteX66" fmla="*/ 1579013 w 3166946"/>
                <a:gd name="connsiteY66" fmla="*/ 2651600 h 3115491"/>
                <a:gd name="connsiteX67" fmla="*/ 1619157 w 3166946"/>
                <a:gd name="connsiteY67" fmla="*/ 2687284 h 3115491"/>
                <a:gd name="connsiteX68" fmla="*/ 1703906 w 3166946"/>
                <a:gd name="connsiteY68" fmla="*/ 2736350 h 3115491"/>
                <a:gd name="connsiteX69" fmla="*/ 1752972 w 3166946"/>
                <a:gd name="connsiteY69" fmla="*/ 2763113 h 3115491"/>
                <a:gd name="connsiteX70" fmla="*/ 1846642 w 3166946"/>
                <a:gd name="connsiteY70" fmla="*/ 2789875 h 3115491"/>
                <a:gd name="connsiteX71" fmla="*/ 1918010 w 3166946"/>
                <a:gd name="connsiteY71" fmla="*/ 2830020 h 3115491"/>
                <a:gd name="connsiteX72" fmla="*/ 1971536 w 3166946"/>
                <a:gd name="connsiteY72" fmla="*/ 2852322 h 3115491"/>
                <a:gd name="connsiteX73" fmla="*/ 2016140 w 3166946"/>
                <a:gd name="connsiteY73" fmla="*/ 2874625 h 3115491"/>
                <a:gd name="connsiteX74" fmla="*/ 2074127 w 3166946"/>
                <a:gd name="connsiteY74" fmla="*/ 2901388 h 3115491"/>
                <a:gd name="connsiteX75" fmla="*/ 2123192 w 3166946"/>
                <a:gd name="connsiteY75" fmla="*/ 2923690 h 3115491"/>
                <a:gd name="connsiteX76" fmla="*/ 2190099 w 3166946"/>
                <a:gd name="connsiteY76" fmla="*/ 2950453 h 3115491"/>
                <a:gd name="connsiteX77" fmla="*/ 2310533 w 3166946"/>
                <a:gd name="connsiteY77" fmla="*/ 2995058 h 3115491"/>
                <a:gd name="connsiteX78" fmla="*/ 2399742 w 3166946"/>
                <a:gd name="connsiteY78" fmla="*/ 3012900 h 3115491"/>
                <a:gd name="connsiteX79" fmla="*/ 2493413 w 3166946"/>
                <a:gd name="connsiteY79" fmla="*/ 3026281 h 3115491"/>
                <a:gd name="connsiteX80" fmla="*/ 2591543 w 3166946"/>
                <a:gd name="connsiteY80" fmla="*/ 3044123 h 3115491"/>
                <a:gd name="connsiteX81" fmla="*/ 2649530 w 3166946"/>
                <a:gd name="connsiteY81" fmla="*/ 3053044 h 3115491"/>
                <a:gd name="connsiteX82" fmla="*/ 2716437 w 3166946"/>
                <a:gd name="connsiteY82" fmla="*/ 3075347 h 3115491"/>
                <a:gd name="connsiteX83" fmla="*/ 2805647 w 3166946"/>
                <a:gd name="connsiteY83" fmla="*/ 3088728 h 3115491"/>
                <a:gd name="connsiteX84" fmla="*/ 2917159 w 3166946"/>
                <a:gd name="connsiteY84" fmla="*/ 3102110 h 3115491"/>
                <a:gd name="connsiteX85" fmla="*/ 3166946 w 3166946"/>
                <a:gd name="connsiteY85" fmla="*/ 3106570 h 3115491"/>
                <a:gd name="connsiteX0" fmla="*/ 0 w 3166946"/>
                <a:gd name="connsiteY0" fmla="*/ 3115491 h 3115491"/>
                <a:gd name="connsiteX1" fmla="*/ 147196 w 3166946"/>
                <a:gd name="connsiteY1" fmla="*/ 3106570 h 3115491"/>
                <a:gd name="connsiteX2" fmla="*/ 249787 w 3166946"/>
                <a:gd name="connsiteY2" fmla="*/ 3106570 h 3115491"/>
                <a:gd name="connsiteX3" fmla="*/ 351184 w 3166946"/>
                <a:gd name="connsiteY3" fmla="*/ 3102801 h 3115491"/>
                <a:gd name="connsiteX4" fmla="*/ 441086 w 3166946"/>
                <a:gd name="connsiteY4" fmla="*/ 3099534 h 3115491"/>
                <a:gd name="connsiteX5" fmla="*/ 548138 w 3166946"/>
                <a:gd name="connsiteY5" fmla="*/ 3097649 h 3115491"/>
                <a:gd name="connsiteX6" fmla="*/ 595820 w 3166946"/>
                <a:gd name="connsiteY6" fmla="*/ 3097461 h 3115491"/>
                <a:gd name="connsiteX7" fmla="*/ 651923 w 3166946"/>
                <a:gd name="connsiteY7" fmla="*/ 3084080 h 3115491"/>
                <a:gd name="connsiteX8" fmla="*/ 705448 w 3166946"/>
                <a:gd name="connsiteY8" fmla="*/ 3030867 h 3115491"/>
                <a:gd name="connsiteX9" fmla="*/ 736295 w 3166946"/>
                <a:gd name="connsiteY9" fmla="*/ 2950390 h 3115491"/>
                <a:gd name="connsiteX10" fmla="*/ 763058 w 3166946"/>
                <a:gd name="connsiteY10" fmla="*/ 2835422 h 3115491"/>
                <a:gd name="connsiteX11" fmla="*/ 774554 w 3166946"/>
                <a:gd name="connsiteY11" fmla="*/ 2743949 h 3115491"/>
                <a:gd name="connsiteX12" fmla="*/ 799621 w 3166946"/>
                <a:gd name="connsiteY12" fmla="*/ 2625340 h 3115491"/>
                <a:gd name="connsiteX13" fmla="*/ 810428 w 3166946"/>
                <a:gd name="connsiteY13" fmla="*/ 2499191 h 3115491"/>
                <a:gd name="connsiteX14" fmla="*/ 825694 w 3166946"/>
                <a:gd name="connsiteY14" fmla="*/ 2411550 h 3115491"/>
                <a:gd name="connsiteX15" fmla="*/ 834614 w 3166946"/>
                <a:gd name="connsiteY15" fmla="*/ 2341754 h 3115491"/>
                <a:gd name="connsiteX16" fmla="*/ 840960 w 3166946"/>
                <a:gd name="connsiteY16" fmla="*/ 2238597 h 3115491"/>
                <a:gd name="connsiteX17" fmla="*/ 854340 w 3166946"/>
                <a:gd name="connsiteY17" fmla="*/ 2114708 h 3115491"/>
                <a:gd name="connsiteX18" fmla="*/ 866529 w 3166946"/>
                <a:gd name="connsiteY18" fmla="*/ 1993333 h 3115491"/>
                <a:gd name="connsiteX19" fmla="*/ 882485 w 3166946"/>
                <a:gd name="connsiteY19" fmla="*/ 1903935 h 3115491"/>
                <a:gd name="connsiteX20" fmla="*/ 881104 w 3166946"/>
                <a:gd name="connsiteY20" fmla="*/ 1813846 h 3115491"/>
                <a:gd name="connsiteX21" fmla="*/ 898945 w 3166946"/>
                <a:gd name="connsiteY21" fmla="*/ 1681915 h 3115491"/>
                <a:gd name="connsiteX22" fmla="*/ 909562 w 3166946"/>
                <a:gd name="connsiteY22" fmla="*/ 1557336 h 3115491"/>
                <a:gd name="connsiteX23" fmla="*/ 922943 w 3166946"/>
                <a:gd name="connsiteY23" fmla="*/ 1450411 h 3115491"/>
                <a:gd name="connsiteX24" fmla="*/ 932870 w 3166946"/>
                <a:gd name="connsiteY24" fmla="*/ 1339588 h 3115491"/>
                <a:gd name="connsiteX25" fmla="*/ 937142 w 3166946"/>
                <a:gd name="connsiteY25" fmla="*/ 1199555 h 3115491"/>
                <a:gd name="connsiteX26" fmla="*/ 942042 w 3166946"/>
                <a:gd name="connsiteY26" fmla="*/ 1055312 h 3115491"/>
                <a:gd name="connsiteX27" fmla="*/ 959884 w 3166946"/>
                <a:gd name="connsiteY27" fmla="*/ 920554 h 3115491"/>
                <a:gd name="connsiteX28" fmla="*/ 979611 w 3166946"/>
                <a:gd name="connsiteY28" fmla="*/ 765191 h 3115491"/>
                <a:gd name="connsiteX29" fmla="*/ 988846 w 3166946"/>
                <a:gd name="connsiteY29" fmla="*/ 582060 h 3115491"/>
                <a:gd name="connsiteX30" fmla="*/ 997076 w 3166946"/>
                <a:gd name="connsiteY30" fmla="*/ 454339 h 3115491"/>
                <a:gd name="connsiteX31" fmla="*/ 1015608 w 3166946"/>
                <a:gd name="connsiteY31" fmla="*/ 374678 h 3115491"/>
                <a:gd name="connsiteX32" fmla="*/ 1028613 w 3166946"/>
                <a:gd name="connsiteY32" fmla="*/ 269196 h 3115491"/>
                <a:gd name="connsiteX33" fmla="*/ 1048152 w 3166946"/>
                <a:gd name="connsiteY33" fmla="*/ 155801 h 3115491"/>
                <a:gd name="connsiteX34" fmla="*/ 1065240 w 3166946"/>
                <a:gd name="connsiteY34" fmla="*/ 61941 h 3115491"/>
                <a:gd name="connsiteX35" fmla="*/ 1213253 w 3166946"/>
                <a:gd name="connsiteY35" fmla="*/ 2071 h 3115491"/>
                <a:gd name="connsiteX36" fmla="*/ 1244476 w 3166946"/>
                <a:gd name="connsiteY36" fmla="*/ 19913 h 3115491"/>
                <a:gd name="connsiteX37" fmla="*/ 1271239 w 3166946"/>
                <a:gd name="connsiteY37" fmla="*/ 68978 h 3115491"/>
                <a:gd name="connsiteX38" fmla="*/ 1289081 w 3166946"/>
                <a:gd name="connsiteY38" fmla="*/ 104662 h 3115491"/>
                <a:gd name="connsiteX39" fmla="*/ 1311383 w 3166946"/>
                <a:gd name="connsiteY39" fmla="*/ 153727 h 3115491"/>
                <a:gd name="connsiteX40" fmla="*/ 1338146 w 3166946"/>
                <a:gd name="connsiteY40" fmla="*/ 207253 h 3115491"/>
                <a:gd name="connsiteX41" fmla="*/ 1360449 w 3166946"/>
                <a:gd name="connsiteY41" fmla="*/ 287542 h 3115491"/>
                <a:gd name="connsiteX42" fmla="*/ 1360449 w 3166946"/>
                <a:gd name="connsiteY42" fmla="*/ 287542 h 3115491"/>
                <a:gd name="connsiteX43" fmla="*/ 1387212 w 3166946"/>
                <a:gd name="connsiteY43" fmla="*/ 394594 h 3115491"/>
                <a:gd name="connsiteX44" fmla="*/ 1400593 w 3166946"/>
                <a:gd name="connsiteY44" fmla="*/ 452580 h 3115491"/>
                <a:gd name="connsiteX45" fmla="*/ 1396133 w 3166946"/>
                <a:gd name="connsiteY45" fmla="*/ 1099351 h 3115491"/>
                <a:gd name="connsiteX46" fmla="*/ 1391672 w 3166946"/>
                <a:gd name="connsiteY46" fmla="*/ 1135035 h 3115491"/>
                <a:gd name="connsiteX47" fmla="*/ 1378291 w 3166946"/>
                <a:gd name="connsiteY47" fmla="*/ 1197481 h 3115491"/>
                <a:gd name="connsiteX48" fmla="*/ 1364909 w 3166946"/>
                <a:gd name="connsiteY48" fmla="*/ 1295612 h 3115491"/>
                <a:gd name="connsiteX49" fmla="*/ 1347067 w 3166946"/>
                <a:gd name="connsiteY49" fmla="*/ 1344677 h 3115491"/>
                <a:gd name="connsiteX50" fmla="*/ 1329225 w 3166946"/>
                <a:gd name="connsiteY50" fmla="*/ 1402664 h 3115491"/>
                <a:gd name="connsiteX51" fmla="*/ 1311383 w 3166946"/>
                <a:gd name="connsiteY51" fmla="*/ 1465111 h 3115491"/>
                <a:gd name="connsiteX52" fmla="*/ 1298002 w 3166946"/>
                <a:gd name="connsiteY52" fmla="*/ 1532018 h 3115491"/>
                <a:gd name="connsiteX53" fmla="*/ 1275699 w 3166946"/>
                <a:gd name="connsiteY53" fmla="*/ 1607846 h 3115491"/>
                <a:gd name="connsiteX54" fmla="*/ 1257857 w 3166946"/>
                <a:gd name="connsiteY54" fmla="*/ 1692595 h 3115491"/>
                <a:gd name="connsiteX55" fmla="*/ 1248936 w 3166946"/>
                <a:gd name="connsiteY55" fmla="*/ 2116342 h 3115491"/>
                <a:gd name="connsiteX56" fmla="*/ 1248936 w 3166946"/>
                <a:gd name="connsiteY56" fmla="*/ 2227854 h 3115491"/>
                <a:gd name="connsiteX57" fmla="*/ 1271239 w 3166946"/>
                <a:gd name="connsiteY57" fmla="*/ 2285840 h 3115491"/>
                <a:gd name="connsiteX58" fmla="*/ 1298002 w 3166946"/>
                <a:gd name="connsiteY58" fmla="*/ 2334906 h 3115491"/>
                <a:gd name="connsiteX59" fmla="*/ 1329225 w 3166946"/>
                <a:gd name="connsiteY59" fmla="*/ 2379511 h 3115491"/>
                <a:gd name="connsiteX60" fmla="*/ 1360449 w 3166946"/>
                <a:gd name="connsiteY60" fmla="*/ 2424115 h 3115491"/>
                <a:gd name="connsiteX61" fmla="*/ 1391672 w 3166946"/>
                <a:gd name="connsiteY61" fmla="*/ 2455339 h 3115491"/>
                <a:gd name="connsiteX62" fmla="*/ 1422896 w 3166946"/>
                <a:gd name="connsiteY62" fmla="*/ 2495483 h 3115491"/>
                <a:gd name="connsiteX63" fmla="*/ 1463040 w 3166946"/>
                <a:gd name="connsiteY63" fmla="*/ 2531167 h 3115491"/>
                <a:gd name="connsiteX64" fmla="*/ 1494263 w 3166946"/>
                <a:gd name="connsiteY64" fmla="*/ 2562391 h 3115491"/>
                <a:gd name="connsiteX65" fmla="*/ 1543329 w 3166946"/>
                <a:gd name="connsiteY65" fmla="*/ 2620377 h 3115491"/>
                <a:gd name="connsiteX66" fmla="*/ 1579013 w 3166946"/>
                <a:gd name="connsiteY66" fmla="*/ 2651600 h 3115491"/>
                <a:gd name="connsiteX67" fmla="*/ 1619157 w 3166946"/>
                <a:gd name="connsiteY67" fmla="*/ 2687284 h 3115491"/>
                <a:gd name="connsiteX68" fmla="*/ 1703906 w 3166946"/>
                <a:gd name="connsiteY68" fmla="*/ 2736350 h 3115491"/>
                <a:gd name="connsiteX69" fmla="*/ 1752972 w 3166946"/>
                <a:gd name="connsiteY69" fmla="*/ 2763113 h 3115491"/>
                <a:gd name="connsiteX70" fmla="*/ 1846642 w 3166946"/>
                <a:gd name="connsiteY70" fmla="*/ 2789875 h 3115491"/>
                <a:gd name="connsiteX71" fmla="*/ 1918010 w 3166946"/>
                <a:gd name="connsiteY71" fmla="*/ 2830020 h 3115491"/>
                <a:gd name="connsiteX72" fmla="*/ 1971536 w 3166946"/>
                <a:gd name="connsiteY72" fmla="*/ 2852322 h 3115491"/>
                <a:gd name="connsiteX73" fmla="*/ 2016140 w 3166946"/>
                <a:gd name="connsiteY73" fmla="*/ 2874625 h 3115491"/>
                <a:gd name="connsiteX74" fmla="*/ 2074127 w 3166946"/>
                <a:gd name="connsiteY74" fmla="*/ 2901388 h 3115491"/>
                <a:gd name="connsiteX75" fmla="*/ 2123192 w 3166946"/>
                <a:gd name="connsiteY75" fmla="*/ 2923690 h 3115491"/>
                <a:gd name="connsiteX76" fmla="*/ 2190099 w 3166946"/>
                <a:gd name="connsiteY76" fmla="*/ 2950453 h 3115491"/>
                <a:gd name="connsiteX77" fmla="*/ 2310533 w 3166946"/>
                <a:gd name="connsiteY77" fmla="*/ 2995058 h 3115491"/>
                <a:gd name="connsiteX78" fmla="*/ 2399742 w 3166946"/>
                <a:gd name="connsiteY78" fmla="*/ 3012900 h 3115491"/>
                <a:gd name="connsiteX79" fmla="*/ 2493413 w 3166946"/>
                <a:gd name="connsiteY79" fmla="*/ 3026281 h 3115491"/>
                <a:gd name="connsiteX80" fmla="*/ 2591543 w 3166946"/>
                <a:gd name="connsiteY80" fmla="*/ 3044123 h 3115491"/>
                <a:gd name="connsiteX81" fmla="*/ 2649530 w 3166946"/>
                <a:gd name="connsiteY81" fmla="*/ 3053044 h 3115491"/>
                <a:gd name="connsiteX82" fmla="*/ 2716437 w 3166946"/>
                <a:gd name="connsiteY82" fmla="*/ 3075347 h 3115491"/>
                <a:gd name="connsiteX83" fmla="*/ 2805647 w 3166946"/>
                <a:gd name="connsiteY83" fmla="*/ 3088728 h 3115491"/>
                <a:gd name="connsiteX84" fmla="*/ 2917159 w 3166946"/>
                <a:gd name="connsiteY84" fmla="*/ 3102110 h 3115491"/>
                <a:gd name="connsiteX85" fmla="*/ 3166946 w 3166946"/>
                <a:gd name="connsiteY85" fmla="*/ 3106570 h 3115491"/>
                <a:gd name="connsiteX0" fmla="*/ 0 w 3166946"/>
                <a:gd name="connsiteY0" fmla="*/ 3120287 h 3120287"/>
                <a:gd name="connsiteX1" fmla="*/ 147196 w 3166946"/>
                <a:gd name="connsiteY1" fmla="*/ 3111366 h 3120287"/>
                <a:gd name="connsiteX2" fmla="*/ 249787 w 3166946"/>
                <a:gd name="connsiteY2" fmla="*/ 3111366 h 3120287"/>
                <a:gd name="connsiteX3" fmla="*/ 351184 w 3166946"/>
                <a:gd name="connsiteY3" fmla="*/ 3107597 h 3120287"/>
                <a:gd name="connsiteX4" fmla="*/ 441086 w 3166946"/>
                <a:gd name="connsiteY4" fmla="*/ 3104330 h 3120287"/>
                <a:gd name="connsiteX5" fmla="*/ 548138 w 3166946"/>
                <a:gd name="connsiteY5" fmla="*/ 3102445 h 3120287"/>
                <a:gd name="connsiteX6" fmla="*/ 595820 w 3166946"/>
                <a:gd name="connsiteY6" fmla="*/ 3102257 h 3120287"/>
                <a:gd name="connsiteX7" fmla="*/ 651923 w 3166946"/>
                <a:gd name="connsiteY7" fmla="*/ 3088876 h 3120287"/>
                <a:gd name="connsiteX8" fmla="*/ 705448 w 3166946"/>
                <a:gd name="connsiteY8" fmla="*/ 3035663 h 3120287"/>
                <a:gd name="connsiteX9" fmla="*/ 736295 w 3166946"/>
                <a:gd name="connsiteY9" fmla="*/ 2955186 h 3120287"/>
                <a:gd name="connsiteX10" fmla="*/ 763058 w 3166946"/>
                <a:gd name="connsiteY10" fmla="*/ 2840218 h 3120287"/>
                <a:gd name="connsiteX11" fmla="*/ 774554 w 3166946"/>
                <a:gd name="connsiteY11" fmla="*/ 2748745 h 3120287"/>
                <a:gd name="connsiteX12" fmla="*/ 799621 w 3166946"/>
                <a:gd name="connsiteY12" fmla="*/ 2630136 h 3120287"/>
                <a:gd name="connsiteX13" fmla="*/ 810428 w 3166946"/>
                <a:gd name="connsiteY13" fmla="*/ 2503987 h 3120287"/>
                <a:gd name="connsiteX14" fmla="*/ 825694 w 3166946"/>
                <a:gd name="connsiteY14" fmla="*/ 2416346 h 3120287"/>
                <a:gd name="connsiteX15" fmla="*/ 834614 w 3166946"/>
                <a:gd name="connsiteY15" fmla="*/ 2346550 h 3120287"/>
                <a:gd name="connsiteX16" fmla="*/ 840960 w 3166946"/>
                <a:gd name="connsiteY16" fmla="*/ 2243393 h 3120287"/>
                <a:gd name="connsiteX17" fmla="*/ 854340 w 3166946"/>
                <a:gd name="connsiteY17" fmla="*/ 2119504 h 3120287"/>
                <a:gd name="connsiteX18" fmla="*/ 866529 w 3166946"/>
                <a:gd name="connsiteY18" fmla="*/ 1998129 h 3120287"/>
                <a:gd name="connsiteX19" fmla="*/ 882485 w 3166946"/>
                <a:gd name="connsiteY19" fmla="*/ 1908731 h 3120287"/>
                <a:gd name="connsiteX20" fmla="*/ 881104 w 3166946"/>
                <a:gd name="connsiteY20" fmla="*/ 1818642 h 3120287"/>
                <a:gd name="connsiteX21" fmla="*/ 898945 w 3166946"/>
                <a:gd name="connsiteY21" fmla="*/ 1686711 h 3120287"/>
                <a:gd name="connsiteX22" fmla="*/ 909562 w 3166946"/>
                <a:gd name="connsiteY22" fmla="*/ 1562132 h 3120287"/>
                <a:gd name="connsiteX23" fmla="*/ 922943 w 3166946"/>
                <a:gd name="connsiteY23" fmla="*/ 1455207 h 3120287"/>
                <a:gd name="connsiteX24" fmla="*/ 932870 w 3166946"/>
                <a:gd name="connsiteY24" fmla="*/ 1344384 h 3120287"/>
                <a:gd name="connsiteX25" fmla="*/ 937142 w 3166946"/>
                <a:gd name="connsiteY25" fmla="*/ 1204351 h 3120287"/>
                <a:gd name="connsiteX26" fmla="*/ 942042 w 3166946"/>
                <a:gd name="connsiteY26" fmla="*/ 1060108 h 3120287"/>
                <a:gd name="connsiteX27" fmla="*/ 959884 w 3166946"/>
                <a:gd name="connsiteY27" fmla="*/ 925350 h 3120287"/>
                <a:gd name="connsiteX28" fmla="*/ 979611 w 3166946"/>
                <a:gd name="connsiteY28" fmla="*/ 769987 h 3120287"/>
                <a:gd name="connsiteX29" fmla="*/ 988846 w 3166946"/>
                <a:gd name="connsiteY29" fmla="*/ 586856 h 3120287"/>
                <a:gd name="connsiteX30" fmla="*/ 997076 w 3166946"/>
                <a:gd name="connsiteY30" fmla="*/ 459135 h 3120287"/>
                <a:gd name="connsiteX31" fmla="*/ 1015608 w 3166946"/>
                <a:gd name="connsiteY31" fmla="*/ 379474 h 3120287"/>
                <a:gd name="connsiteX32" fmla="*/ 1028613 w 3166946"/>
                <a:gd name="connsiteY32" fmla="*/ 273992 h 3120287"/>
                <a:gd name="connsiteX33" fmla="*/ 1048152 w 3166946"/>
                <a:gd name="connsiteY33" fmla="*/ 160597 h 3120287"/>
                <a:gd name="connsiteX34" fmla="*/ 1065240 w 3166946"/>
                <a:gd name="connsiteY34" fmla="*/ 66737 h 3120287"/>
                <a:gd name="connsiteX35" fmla="*/ 1079313 w 3166946"/>
                <a:gd name="connsiteY35" fmla="*/ 1715 h 3120287"/>
                <a:gd name="connsiteX36" fmla="*/ 1244476 w 3166946"/>
                <a:gd name="connsiteY36" fmla="*/ 24709 h 3120287"/>
                <a:gd name="connsiteX37" fmla="*/ 1271239 w 3166946"/>
                <a:gd name="connsiteY37" fmla="*/ 73774 h 3120287"/>
                <a:gd name="connsiteX38" fmla="*/ 1289081 w 3166946"/>
                <a:gd name="connsiteY38" fmla="*/ 109458 h 3120287"/>
                <a:gd name="connsiteX39" fmla="*/ 1311383 w 3166946"/>
                <a:gd name="connsiteY39" fmla="*/ 158523 h 3120287"/>
                <a:gd name="connsiteX40" fmla="*/ 1338146 w 3166946"/>
                <a:gd name="connsiteY40" fmla="*/ 212049 h 3120287"/>
                <a:gd name="connsiteX41" fmla="*/ 1360449 w 3166946"/>
                <a:gd name="connsiteY41" fmla="*/ 292338 h 3120287"/>
                <a:gd name="connsiteX42" fmla="*/ 1360449 w 3166946"/>
                <a:gd name="connsiteY42" fmla="*/ 292338 h 3120287"/>
                <a:gd name="connsiteX43" fmla="*/ 1387212 w 3166946"/>
                <a:gd name="connsiteY43" fmla="*/ 399390 h 3120287"/>
                <a:gd name="connsiteX44" fmla="*/ 1400593 w 3166946"/>
                <a:gd name="connsiteY44" fmla="*/ 457376 h 3120287"/>
                <a:gd name="connsiteX45" fmla="*/ 1396133 w 3166946"/>
                <a:gd name="connsiteY45" fmla="*/ 1104147 h 3120287"/>
                <a:gd name="connsiteX46" fmla="*/ 1391672 w 3166946"/>
                <a:gd name="connsiteY46" fmla="*/ 1139831 h 3120287"/>
                <a:gd name="connsiteX47" fmla="*/ 1378291 w 3166946"/>
                <a:gd name="connsiteY47" fmla="*/ 1202277 h 3120287"/>
                <a:gd name="connsiteX48" fmla="*/ 1364909 w 3166946"/>
                <a:gd name="connsiteY48" fmla="*/ 1300408 h 3120287"/>
                <a:gd name="connsiteX49" fmla="*/ 1347067 w 3166946"/>
                <a:gd name="connsiteY49" fmla="*/ 1349473 h 3120287"/>
                <a:gd name="connsiteX50" fmla="*/ 1329225 w 3166946"/>
                <a:gd name="connsiteY50" fmla="*/ 1407460 h 3120287"/>
                <a:gd name="connsiteX51" fmla="*/ 1311383 w 3166946"/>
                <a:gd name="connsiteY51" fmla="*/ 1469907 h 3120287"/>
                <a:gd name="connsiteX52" fmla="*/ 1298002 w 3166946"/>
                <a:gd name="connsiteY52" fmla="*/ 1536814 h 3120287"/>
                <a:gd name="connsiteX53" fmla="*/ 1275699 w 3166946"/>
                <a:gd name="connsiteY53" fmla="*/ 1612642 h 3120287"/>
                <a:gd name="connsiteX54" fmla="*/ 1257857 w 3166946"/>
                <a:gd name="connsiteY54" fmla="*/ 1697391 h 3120287"/>
                <a:gd name="connsiteX55" fmla="*/ 1248936 w 3166946"/>
                <a:gd name="connsiteY55" fmla="*/ 2121138 h 3120287"/>
                <a:gd name="connsiteX56" fmla="*/ 1248936 w 3166946"/>
                <a:gd name="connsiteY56" fmla="*/ 2232650 h 3120287"/>
                <a:gd name="connsiteX57" fmla="*/ 1271239 w 3166946"/>
                <a:gd name="connsiteY57" fmla="*/ 2290636 h 3120287"/>
                <a:gd name="connsiteX58" fmla="*/ 1298002 w 3166946"/>
                <a:gd name="connsiteY58" fmla="*/ 2339702 h 3120287"/>
                <a:gd name="connsiteX59" fmla="*/ 1329225 w 3166946"/>
                <a:gd name="connsiteY59" fmla="*/ 2384307 h 3120287"/>
                <a:gd name="connsiteX60" fmla="*/ 1360449 w 3166946"/>
                <a:gd name="connsiteY60" fmla="*/ 2428911 h 3120287"/>
                <a:gd name="connsiteX61" fmla="*/ 1391672 w 3166946"/>
                <a:gd name="connsiteY61" fmla="*/ 2460135 h 3120287"/>
                <a:gd name="connsiteX62" fmla="*/ 1422896 w 3166946"/>
                <a:gd name="connsiteY62" fmla="*/ 2500279 h 3120287"/>
                <a:gd name="connsiteX63" fmla="*/ 1463040 w 3166946"/>
                <a:gd name="connsiteY63" fmla="*/ 2535963 h 3120287"/>
                <a:gd name="connsiteX64" fmla="*/ 1494263 w 3166946"/>
                <a:gd name="connsiteY64" fmla="*/ 2567187 h 3120287"/>
                <a:gd name="connsiteX65" fmla="*/ 1543329 w 3166946"/>
                <a:gd name="connsiteY65" fmla="*/ 2625173 h 3120287"/>
                <a:gd name="connsiteX66" fmla="*/ 1579013 w 3166946"/>
                <a:gd name="connsiteY66" fmla="*/ 2656396 h 3120287"/>
                <a:gd name="connsiteX67" fmla="*/ 1619157 w 3166946"/>
                <a:gd name="connsiteY67" fmla="*/ 2692080 h 3120287"/>
                <a:gd name="connsiteX68" fmla="*/ 1703906 w 3166946"/>
                <a:gd name="connsiteY68" fmla="*/ 2741146 h 3120287"/>
                <a:gd name="connsiteX69" fmla="*/ 1752972 w 3166946"/>
                <a:gd name="connsiteY69" fmla="*/ 2767909 h 3120287"/>
                <a:gd name="connsiteX70" fmla="*/ 1846642 w 3166946"/>
                <a:gd name="connsiteY70" fmla="*/ 2794671 h 3120287"/>
                <a:gd name="connsiteX71" fmla="*/ 1918010 w 3166946"/>
                <a:gd name="connsiteY71" fmla="*/ 2834816 h 3120287"/>
                <a:gd name="connsiteX72" fmla="*/ 1971536 w 3166946"/>
                <a:gd name="connsiteY72" fmla="*/ 2857118 h 3120287"/>
                <a:gd name="connsiteX73" fmla="*/ 2016140 w 3166946"/>
                <a:gd name="connsiteY73" fmla="*/ 2879421 h 3120287"/>
                <a:gd name="connsiteX74" fmla="*/ 2074127 w 3166946"/>
                <a:gd name="connsiteY74" fmla="*/ 2906184 h 3120287"/>
                <a:gd name="connsiteX75" fmla="*/ 2123192 w 3166946"/>
                <a:gd name="connsiteY75" fmla="*/ 2928486 h 3120287"/>
                <a:gd name="connsiteX76" fmla="*/ 2190099 w 3166946"/>
                <a:gd name="connsiteY76" fmla="*/ 2955249 h 3120287"/>
                <a:gd name="connsiteX77" fmla="*/ 2310533 w 3166946"/>
                <a:gd name="connsiteY77" fmla="*/ 2999854 h 3120287"/>
                <a:gd name="connsiteX78" fmla="*/ 2399742 w 3166946"/>
                <a:gd name="connsiteY78" fmla="*/ 3017696 h 3120287"/>
                <a:gd name="connsiteX79" fmla="*/ 2493413 w 3166946"/>
                <a:gd name="connsiteY79" fmla="*/ 3031077 h 3120287"/>
                <a:gd name="connsiteX80" fmla="*/ 2591543 w 3166946"/>
                <a:gd name="connsiteY80" fmla="*/ 3048919 h 3120287"/>
                <a:gd name="connsiteX81" fmla="*/ 2649530 w 3166946"/>
                <a:gd name="connsiteY81" fmla="*/ 3057840 h 3120287"/>
                <a:gd name="connsiteX82" fmla="*/ 2716437 w 3166946"/>
                <a:gd name="connsiteY82" fmla="*/ 3080143 h 3120287"/>
                <a:gd name="connsiteX83" fmla="*/ 2805647 w 3166946"/>
                <a:gd name="connsiteY83" fmla="*/ 3093524 h 3120287"/>
                <a:gd name="connsiteX84" fmla="*/ 2917159 w 3166946"/>
                <a:gd name="connsiteY84" fmla="*/ 3106906 h 3120287"/>
                <a:gd name="connsiteX85" fmla="*/ 3166946 w 3166946"/>
                <a:gd name="connsiteY85" fmla="*/ 3111366 h 3120287"/>
                <a:gd name="connsiteX0" fmla="*/ 0 w 3166946"/>
                <a:gd name="connsiteY0" fmla="*/ 3119018 h 3119018"/>
                <a:gd name="connsiteX1" fmla="*/ 147196 w 3166946"/>
                <a:gd name="connsiteY1" fmla="*/ 3110097 h 3119018"/>
                <a:gd name="connsiteX2" fmla="*/ 249787 w 3166946"/>
                <a:gd name="connsiteY2" fmla="*/ 3110097 h 3119018"/>
                <a:gd name="connsiteX3" fmla="*/ 351184 w 3166946"/>
                <a:gd name="connsiteY3" fmla="*/ 3106328 h 3119018"/>
                <a:gd name="connsiteX4" fmla="*/ 441086 w 3166946"/>
                <a:gd name="connsiteY4" fmla="*/ 3103061 h 3119018"/>
                <a:gd name="connsiteX5" fmla="*/ 548138 w 3166946"/>
                <a:gd name="connsiteY5" fmla="*/ 3101176 h 3119018"/>
                <a:gd name="connsiteX6" fmla="*/ 595820 w 3166946"/>
                <a:gd name="connsiteY6" fmla="*/ 3100988 h 3119018"/>
                <a:gd name="connsiteX7" fmla="*/ 651923 w 3166946"/>
                <a:gd name="connsiteY7" fmla="*/ 3087607 h 3119018"/>
                <a:gd name="connsiteX8" fmla="*/ 705448 w 3166946"/>
                <a:gd name="connsiteY8" fmla="*/ 3034394 h 3119018"/>
                <a:gd name="connsiteX9" fmla="*/ 736295 w 3166946"/>
                <a:gd name="connsiteY9" fmla="*/ 2953917 h 3119018"/>
                <a:gd name="connsiteX10" fmla="*/ 763058 w 3166946"/>
                <a:gd name="connsiteY10" fmla="*/ 2838949 h 3119018"/>
                <a:gd name="connsiteX11" fmla="*/ 774554 w 3166946"/>
                <a:gd name="connsiteY11" fmla="*/ 2747476 h 3119018"/>
                <a:gd name="connsiteX12" fmla="*/ 799621 w 3166946"/>
                <a:gd name="connsiteY12" fmla="*/ 2628867 h 3119018"/>
                <a:gd name="connsiteX13" fmla="*/ 810428 w 3166946"/>
                <a:gd name="connsiteY13" fmla="*/ 2502718 h 3119018"/>
                <a:gd name="connsiteX14" fmla="*/ 825694 w 3166946"/>
                <a:gd name="connsiteY14" fmla="*/ 2415077 h 3119018"/>
                <a:gd name="connsiteX15" fmla="*/ 834614 w 3166946"/>
                <a:gd name="connsiteY15" fmla="*/ 2345281 h 3119018"/>
                <a:gd name="connsiteX16" fmla="*/ 840960 w 3166946"/>
                <a:gd name="connsiteY16" fmla="*/ 2242124 h 3119018"/>
                <a:gd name="connsiteX17" fmla="*/ 854340 w 3166946"/>
                <a:gd name="connsiteY17" fmla="*/ 2118235 h 3119018"/>
                <a:gd name="connsiteX18" fmla="*/ 866529 w 3166946"/>
                <a:gd name="connsiteY18" fmla="*/ 1996860 h 3119018"/>
                <a:gd name="connsiteX19" fmla="*/ 882485 w 3166946"/>
                <a:gd name="connsiteY19" fmla="*/ 1907462 h 3119018"/>
                <a:gd name="connsiteX20" fmla="*/ 881104 w 3166946"/>
                <a:gd name="connsiteY20" fmla="*/ 1817373 h 3119018"/>
                <a:gd name="connsiteX21" fmla="*/ 898945 w 3166946"/>
                <a:gd name="connsiteY21" fmla="*/ 1685442 h 3119018"/>
                <a:gd name="connsiteX22" fmla="*/ 909562 w 3166946"/>
                <a:gd name="connsiteY22" fmla="*/ 1560863 h 3119018"/>
                <a:gd name="connsiteX23" fmla="*/ 922943 w 3166946"/>
                <a:gd name="connsiteY23" fmla="*/ 1453938 h 3119018"/>
                <a:gd name="connsiteX24" fmla="*/ 932870 w 3166946"/>
                <a:gd name="connsiteY24" fmla="*/ 1343115 h 3119018"/>
                <a:gd name="connsiteX25" fmla="*/ 937142 w 3166946"/>
                <a:gd name="connsiteY25" fmla="*/ 1203082 h 3119018"/>
                <a:gd name="connsiteX26" fmla="*/ 942042 w 3166946"/>
                <a:gd name="connsiteY26" fmla="*/ 1058839 h 3119018"/>
                <a:gd name="connsiteX27" fmla="*/ 959884 w 3166946"/>
                <a:gd name="connsiteY27" fmla="*/ 924081 h 3119018"/>
                <a:gd name="connsiteX28" fmla="*/ 979611 w 3166946"/>
                <a:gd name="connsiteY28" fmla="*/ 768718 h 3119018"/>
                <a:gd name="connsiteX29" fmla="*/ 988846 w 3166946"/>
                <a:gd name="connsiteY29" fmla="*/ 585587 h 3119018"/>
                <a:gd name="connsiteX30" fmla="*/ 997076 w 3166946"/>
                <a:gd name="connsiteY30" fmla="*/ 457866 h 3119018"/>
                <a:gd name="connsiteX31" fmla="*/ 1015608 w 3166946"/>
                <a:gd name="connsiteY31" fmla="*/ 378205 h 3119018"/>
                <a:gd name="connsiteX32" fmla="*/ 1028613 w 3166946"/>
                <a:gd name="connsiteY32" fmla="*/ 272723 h 3119018"/>
                <a:gd name="connsiteX33" fmla="*/ 1048152 w 3166946"/>
                <a:gd name="connsiteY33" fmla="*/ 159328 h 3119018"/>
                <a:gd name="connsiteX34" fmla="*/ 1065240 w 3166946"/>
                <a:gd name="connsiteY34" fmla="*/ 65468 h 3119018"/>
                <a:gd name="connsiteX35" fmla="*/ 1079313 w 3166946"/>
                <a:gd name="connsiteY35" fmla="*/ 446 h 3119018"/>
                <a:gd name="connsiteX36" fmla="*/ 1118263 w 3166946"/>
                <a:gd name="connsiteY36" fmla="*/ 92986 h 3119018"/>
                <a:gd name="connsiteX37" fmla="*/ 1271239 w 3166946"/>
                <a:gd name="connsiteY37" fmla="*/ 72505 h 3119018"/>
                <a:gd name="connsiteX38" fmla="*/ 1289081 w 3166946"/>
                <a:gd name="connsiteY38" fmla="*/ 108189 h 3119018"/>
                <a:gd name="connsiteX39" fmla="*/ 1311383 w 3166946"/>
                <a:gd name="connsiteY39" fmla="*/ 157254 h 3119018"/>
                <a:gd name="connsiteX40" fmla="*/ 1338146 w 3166946"/>
                <a:gd name="connsiteY40" fmla="*/ 210780 h 3119018"/>
                <a:gd name="connsiteX41" fmla="*/ 1360449 w 3166946"/>
                <a:gd name="connsiteY41" fmla="*/ 291069 h 3119018"/>
                <a:gd name="connsiteX42" fmla="*/ 1360449 w 3166946"/>
                <a:gd name="connsiteY42" fmla="*/ 291069 h 3119018"/>
                <a:gd name="connsiteX43" fmla="*/ 1387212 w 3166946"/>
                <a:gd name="connsiteY43" fmla="*/ 398121 h 3119018"/>
                <a:gd name="connsiteX44" fmla="*/ 1400593 w 3166946"/>
                <a:gd name="connsiteY44" fmla="*/ 456107 h 3119018"/>
                <a:gd name="connsiteX45" fmla="*/ 1396133 w 3166946"/>
                <a:gd name="connsiteY45" fmla="*/ 1102878 h 3119018"/>
                <a:gd name="connsiteX46" fmla="*/ 1391672 w 3166946"/>
                <a:gd name="connsiteY46" fmla="*/ 1138562 h 3119018"/>
                <a:gd name="connsiteX47" fmla="*/ 1378291 w 3166946"/>
                <a:gd name="connsiteY47" fmla="*/ 1201008 h 3119018"/>
                <a:gd name="connsiteX48" fmla="*/ 1364909 w 3166946"/>
                <a:gd name="connsiteY48" fmla="*/ 1299139 h 3119018"/>
                <a:gd name="connsiteX49" fmla="*/ 1347067 w 3166946"/>
                <a:gd name="connsiteY49" fmla="*/ 1348204 h 3119018"/>
                <a:gd name="connsiteX50" fmla="*/ 1329225 w 3166946"/>
                <a:gd name="connsiteY50" fmla="*/ 1406191 h 3119018"/>
                <a:gd name="connsiteX51" fmla="*/ 1311383 w 3166946"/>
                <a:gd name="connsiteY51" fmla="*/ 1468638 h 3119018"/>
                <a:gd name="connsiteX52" fmla="*/ 1298002 w 3166946"/>
                <a:gd name="connsiteY52" fmla="*/ 1535545 h 3119018"/>
                <a:gd name="connsiteX53" fmla="*/ 1275699 w 3166946"/>
                <a:gd name="connsiteY53" fmla="*/ 1611373 h 3119018"/>
                <a:gd name="connsiteX54" fmla="*/ 1257857 w 3166946"/>
                <a:gd name="connsiteY54" fmla="*/ 1696122 h 3119018"/>
                <a:gd name="connsiteX55" fmla="*/ 1248936 w 3166946"/>
                <a:gd name="connsiteY55" fmla="*/ 2119869 h 3119018"/>
                <a:gd name="connsiteX56" fmla="*/ 1248936 w 3166946"/>
                <a:gd name="connsiteY56" fmla="*/ 2231381 h 3119018"/>
                <a:gd name="connsiteX57" fmla="*/ 1271239 w 3166946"/>
                <a:gd name="connsiteY57" fmla="*/ 2289367 h 3119018"/>
                <a:gd name="connsiteX58" fmla="*/ 1298002 w 3166946"/>
                <a:gd name="connsiteY58" fmla="*/ 2338433 h 3119018"/>
                <a:gd name="connsiteX59" fmla="*/ 1329225 w 3166946"/>
                <a:gd name="connsiteY59" fmla="*/ 2383038 h 3119018"/>
                <a:gd name="connsiteX60" fmla="*/ 1360449 w 3166946"/>
                <a:gd name="connsiteY60" fmla="*/ 2427642 h 3119018"/>
                <a:gd name="connsiteX61" fmla="*/ 1391672 w 3166946"/>
                <a:gd name="connsiteY61" fmla="*/ 2458866 h 3119018"/>
                <a:gd name="connsiteX62" fmla="*/ 1422896 w 3166946"/>
                <a:gd name="connsiteY62" fmla="*/ 2499010 h 3119018"/>
                <a:gd name="connsiteX63" fmla="*/ 1463040 w 3166946"/>
                <a:gd name="connsiteY63" fmla="*/ 2534694 h 3119018"/>
                <a:gd name="connsiteX64" fmla="*/ 1494263 w 3166946"/>
                <a:gd name="connsiteY64" fmla="*/ 2565918 h 3119018"/>
                <a:gd name="connsiteX65" fmla="*/ 1543329 w 3166946"/>
                <a:gd name="connsiteY65" fmla="*/ 2623904 h 3119018"/>
                <a:gd name="connsiteX66" fmla="*/ 1579013 w 3166946"/>
                <a:gd name="connsiteY66" fmla="*/ 2655127 h 3119018"/>
                <a:gd name="connsiteX67" fmla="*/ 1619157 w 3166946"/>
                <a:gd name="connsiteY67" fmla="*/ 2690811 h 3119018"/>
                <a:gd name="connsiteX68" fmla="*/ 1703906 w 3166946"/>
                <a:gd name="connsiteY68" fmla="*/ 2739877 h 3119018"/>
                <a:gd name="connsiteX69" fmla="*/ 1752972 w 3166946"/>
                <a:gd name="connsiteY69" fmla="*/ 2766640 h 3119018"/>
                <a:gd name="connsiteX70" fmla="*/ 1846642 w 3166946"/>
                <a:gd name="connsiteY70" fmla="*/ 2793402 h 3119018"/>
                <a:gd name="connsiteX71" fmla="*/ 1918010 w 3166946"/>
                <a:gd name="connsiteY71" fmla="*/ 2833547 h 3119018"/>
                <a:gd name="connsiteX72" fmla="*/ 1971536 w 3166946"/>
                <a:gd name="connsiteY72" fmla="*/ 2855849 h 3119018"/>
                <a:gd name="connsiteX73" fmla="*/ 2016140 w 3166946"/>
                <a:gd name="connsiteY73" fmla="*/ 2878152 h 3119018"/>
                <a:gd name="connsiteX74" fmla="*/ 2074127 w 3166946"/>
                <a:gd name="connsiteY74" fmla="*/ 2904915 h 3119018"/>
                <a:gd name="connsiteX75" fmla="*/ 2123192 w 3166946"/>
                <a:gd name="connsiteY75" fmla="*/ 2927217 h 3119018"/>
                <a:gd name="connsiteX76" fmla="*/ 2190099 w 3166946"/>
                <a:gd name="connsiteY76" fmla="*/ 2953980 h 3119018"/>
                <a:gd name="connsiteX77" fmla="*/ 2310533 w 3166946"/>
                <a:gd name="connsiteY77" fmla="*/ 2998585 h 3119018"/>
                <a:gd name="connsiteX78" fmla="*/ 2399742 w 3166946"/>
                <a:gd name="connsiteY78" fmla="*/ 3016427 h 3119018"/>
                <a:gd name="connsiteX79" fmla="*/ 2493413 w 3166946"/>
                <a:gd name="connsiteY79" fmla="*/ 3029808 h 3119018"/>
                <a:gd name="connsiteX80" fmla="*/ 2591543 w 3166946"/>
                <a:gd name="connsiteY80" fmla="*/ 3047650 h 3119018"/>
                <a:gd name="connsiteX81" fmla="*/ 2649530 w 3166946"/>
                <a:gd name="connsiteY81" fmla="*/ 3056571 h 3119018"/>
                <a:gd name="connsiteX82" fmla="*/ 2716437 w 3166946"/>
                <a:gd name="connsiteY82" fmla="*/ 3078874 h 3119018"/>
                <a:gd name="connsiteX83" fmla="*/ 2805647 w 3166946"/>
                <a:gd name="connsiteY83" fmla="*/ 3092255 h 3119018"/>
                <a:gd name="connsiteX84" fmla="*/ 2917159 w 3166946"/>
                <a:gd name="connsiteY84" fmla="*/ 3105637 h 3119018"/>
                <a:gd name="connsiteX85" fmla="*/ 3166946 w 3166946"/>
                <a:gd name="connsiteY85" fmla="*/ 3110097 h 3119018"/>
                <a:gd name="connsiteX0" fmla="*/ 0 w 3166946"/>
                <a:gd name="connsiteY0" fmla="*/ 3119006 h 3119006"/>
                <a:gd name="connsiteX1" fmla="*/ 147196 w 3166946"/>
                <a:gd name="connsiteY1" fmla="*/ 3110085 h 3119006"/>
                <a:gd name="connsiteX2" fmla="*/ 249787 w 3166946"/>
                <a:gd name="connsiteY2" fmla="*/ 3110085 h 3119006"/>
                <a:gd name="connsiteX3" fmla="*/ 351184 w 3166946"/>
                <a:gd name="connsiteY3" fmla="*/ 3106316 h 3119006"/>
                <a:gd name="connsiteX4" fmla="*/ 441086 w 3166946"/>
                <a:gd name="connsiteY4" fmla="*/ 3103049 h 3119006"/>
                <a:gd name="connsiteX5" fmla="*/ 548138 w 3166946"/>
                <a:gd name="connsiteY5" fmla="*/ 3101164 h 3119006"/>
                <a:gd name="connsiteX6" fmla="*/ 595820 w 3166946"/>
                <a:gd name="connsiteY6" fmla="*/ 3100976 h 3119006"/>
                <a:gd name="connsiteX7" fmla="*/ 651923 w 3166946"/>
                <a:gd name="connsiteY7" fmla="*/ 3087595 h 3119006"/>
                <a:gd name="connsiteX8" fmla="*/ 705448 w 3166946"/>
                <a:gd name="connsiteY8" fmla="*/ 3034382 h 3119006"/>
                <a:gd name="connsiteX9" fmla="*/ 736295 w 3166946"/>
                <a:gd name="connsiteY9" fmla="*/ 2953905 h 3119006"/>
                <a:gd name="connsiteX10" fmla="*/ 763058 w 3166946"/>
                <a:gd name="connsiteY10" fmla="*/ 2838937 h 3119006"/>
                <a:gd name="connsiteX11" fmla="*/ 774554 w 3166946"/>
                <a:gd name="connsiteY11" fmla="*/ 2747464 h 3119006"/>
                <a:gd name="connsiteX12" fmla="*/ 799621 w 3166946"/>
                <a:gd name="connsiteY12" fmla="*/ 2628855 h 3119006"/>
                <a:gd name="connsiteX13" fmla="*/ 810428 w 3166946"/>
                <a:gd name="connsiteY13" fmla="*/ 2502706 h 3119006"/>
                <a:gd name="connsiteX14" fmla="*/ 825694 w 3166946"/>
                <a:gd name="connsiteY14" fmla="*/ 2415065 h 3119006"/>
                <a:gd name="connsiteX15" fmla="*/ 834614 w 3166946"/>
                <a:gd name="connsiteY15" fmla="*/ 2345269 h 3119006"/>
                <a:gd name="connsiteX16" fmla="*/ 840960 w 3166946"/>
                <a:gd name="connsiteY16" fmla="*/ 2242112 h 3119006"/>
                <a:gd name="connsiteX17" fmla="*/ 854340 w 3166946"/>
                <a:gd name="connsiteY17" fmla="*/ 2118223 h 3119006"/>
                <a:gd name="connsiteX18" fmla="*/ 866529 w 3166946"/>
                <a:gd name="connsiteY18" fmla="*/ 1996848 h 3119006"/>
                <a:gd name="connsiteX19" fmla="*/ 882485 w 3166946"/>
                <a:gd name="connsiteY19" fmla="*/ 1907450 h 3119006"/>
                <a:gd name="connsiteX20" fmla="*/ 881104 w 3166946"/>
                <a:gd name="connsiteY20" fmla="*/ 1817361 h 3119006"/>
                <a:gd name="connsiteX21" fmla="*/ 898945 w 3166946"/>
                <a:gd name="connsiteY21" fmla="*/ 1685430 h 3119006"/>
                <a:gd name="connsiteX22" fmla="*/ 909562 w 3166946"/>
                <a:gd name="connsiteY22" fmla="*/ 1560851 h 3119006"/>
                <a:gd name="connsiteX23" fmla="*/ 922943 w 3166946"/>
                <a:gd name="connsiteY23" fmla="*/ 1453926 h 3119006"/>
                <a:gd name="connsiteX24" fmla="*/ 932870 w 3166946"/>
                <a:gd name="connsiteY24" fmla="*/ 1343103 h 3119006"/>
                <a:gd name="connsiteX25" fmla="*/ 937142 w 3166946"/>
                <a:gd name="connsiteY25" fmla="*/ 1203070 h 3119006"/>
                <a:gd name="connsiteX26" fmla="*/ 942042 w 3166946"/>
                <a:gd name="connsiteY26" fmla="*/ 1058827 h 3119006"/>
                <a:gd name="connsiteX27" fmla="*/ 959884 w 3166946"/>
                <a:gd name="connsiteY27" fmla="*/ 924069 h 3119006"/>
                <a:gd name="connsiteX28" fmla="*/ 979611 w 3166946"/>
                <a:gd name="connsiteY28" fmla="*/ 768706 h 3119006"/>
                <a:gd name="connsiteX29" fmla="*/ 988846 w 3166946"/>
                <a:gd name="connsiteY29" fmla="*/ 585575 h 3119006"/>
                <a:gd name="connsiteX30" fmla="*/ 997076 w 3166946"/>
                <a:gd name="connsiteY30" fmla="*/ 457854 h 3119006"/>
                <a:gd name="connsiteX31" fmla="*/ 1015608 w 3166946"/>
                <a:gd name="connsiteY31" fmla="*/ 378193 h 3119006"/>
                <a:gd name="connsiteX32" fmla="*/ 1028613 w 3166946"/>
                <a:gd name="connsiteY32" fmla="*/ 272711 h 3119006"/>
                <a:gd name="connsiteX33" fmla="*/ 1048152 w 3166946"/>
                <a:gd name="connsiteY33" fmla="*/ 159316 h 3119006"/>
                <a:gd name="connsiteX34" fmla="*/ 1065240 w 3166946"/>
                <a:gd name="connsiteY34" fmla="*/ 65456 h 3119006"/>
                <a:gd name="connsiteX35" fmla="*/ 1079313 w 3166946"/>
                <a:gd name="connsiteY35" fmla="*/ 434 h 3119006"/>
                <a:gd name="connsiteX36" fmla="*/ 1115687 w 3166946"/>
                <a:gd name="connsiteY36" fmla="*/ 95550 h 3119006"/>
                <a:gd name="connsiteX37" fmla="*/ 1271239 w 3166946"/>
                <a:gd name="connsiteY37" fmla="*/ 72493 h 3119006"/>
                <a:gd name="connsiteX38" fmla="*/ 1289081 w 3166946"/>
                <a:gd name="connsiteY38" fmla="*/ 108177 h 3119006"/>
                <a:gd name="connsiteX39" fmla="*/ 1311383 w 3166946"/>
                <a:gd name="connsiteY39" fmla="*/ 157242 h 3119006"/>
                <a:gd name="connsiteX40" fmla="*/ 1338146 w 3166946"/>
                <a:gd name="connsiteY40" fmla="*/ 210768 h 3119006"/>
                <a:gd name="connsiteX41" fmla="*/ 1360449 w 3166946"/>
                <a:gd name="connsiteY41" fmla="*/ 291057 h 3119006"/>
                <a:gd name="connsiteX42" fmla="*/ 1360449 w 3166946"/>
                <a:gd name="connsiteY42" fmla="*/ 291057 h 3119006"/>
                <a:gd name="connsiteX43" fmla="*/ 1387212 w 3166946"/>
                <a:gd name="connsiteY43" fmla="*/ 398109 h 3119006"/>
                <a:gd name="connsiteX44" fmla="*/ 1400593 w 3166946"/>
                <a:gd name="connsiteY44" fmla="*/ 456095 h 3119006"/>
                <a:gd name="connsiteX45" fmla="*/ 1396133 w 3166946"/>
                <a:gd name="connsiteY45" fmla="*/ 1102866 h 3119006"/>
                <a:gd name="connsiteX46" fmla="*/ 1391672 w 3166946"/>
                <a:gd name="connsiteY46" fmla="*/ 1138550 h 3119006"/>
                <a:gd name="connsiteX47" fmla="*/ 1378291 w 3166946"/>
                <a:gd name="connsiteY47" fmla="*/ 1200996 h 3119006"/>
                <a:gd name="connsiteX48" fmla="*/ 1364909 w 3166946"/>
                <a:gd name="connsiteY48" fmla="*/ 1299127 h 3119006"/>
                <a:gd name="connsiteX49" fmla="*/ 1347067 w 3166946"/>
                <a:gd name="connsiteY49" fmla="*/ 1348192 h 3119006"/>
                <a:gd name="connsiteX50" fmla="*/ 1329225 w 3166946"/>
                <a:gd name="connsiteY50" fmla="*/ 1406179 h 3119006"/>
                <a:gd name="connsiteX51" fmla="*/ 1311383 w 3166946"/>
                <a:gd name="connsiteY51" fmla="*/ 1468626 h 3119006"/>
                <a:gd name="connsiteX52" fmla="*/ 1298002 w 3166946"/>
                <a:gd name="connsiteY52" fmla="*/ 1535533 h 3119006"/>
                <a:gd name="connsiteX53" fmla="*/ 1275699 w 3166946"/>
                <a:gd name="connsiteY53" fmla="*/ 1611361 h 3119006"/>
                <a:gd name="connsiteX54" fmla="*/ 1257857 w 3166946"/>
                <a:gd name="connsiteY54" fmla="*/ 1696110 h 3119006"/>
                <a:gd name="connsiteX55" fmla="*/ 1248936 w 3166946"/>
                <a:gd name="connsiteY55" fmla="*/ 2119857 h 3119006"/>
                <a:gd name="connsiteX56" fmla="*/ 1248936 w 3166946"/>
                <a:gd name="connsiteY56" fmla="*/ 2231369 h 3119006"/>
                <a:gd name="connsiteX57" fmla="*/ 1271239 w 3166946"/>
                <a:gd name="connsiteY57" fmla="*/ 2289355 h 3119006"/>
                <a:gd name="connsiteX58" fmla="*/ 1298002 w 3166946"/>
                <a:gd name="connsiteY58" fmla="*/ 2338421 h 3119006"/>
                <a:gd name="connsiteX59" fmla="*/ 1329225 w 3166946"/>
                <a:gd name="connsiteY59" fmla="*/ 2383026 h 3119006"/>
                <a:gd name="connsiteX60" fmla="*/ 1360449 w 3166946"/>
                <a:gd name="connsiteY60" fmla="*/ 2427630 h 3119006"/>
                <a:gd name="connsiteX61" fmla="*/ 1391672 w 3166946"/>
                <a:gd name="connsiteY61" fmla="*/ 2458854 h 3119006"/>
                <a:gd name="connsiteX62" fmla="*/ 1422896 w 3166946"/>
                <a:gd name="connsiteY62" fmla="*/ 2498998 h 3119006"/>
                <a:gd name="connsiteX63" fmla="*/ 1463040 w 3166946"/>
                <a:gd name="connsiteY63" fmla="*/ 2534682 h 3119006"/>
                <a:gd name="connsiteX64" fmla="*/ 1494263 w 3166946"/>
                <a:gd name="connsiteY64" fmla="*/ 2565906 h 3119006"/>
                <a:gd name="connsiteX65" fmla="*/ 1543329 w 3166946"/>
                <a:gd name="connsiteY65" fmla="*/ 2623892 h 3119006"/>
                <a:gd name="connsiteX66" fmla="*/ 1579013 w 3166946"/>
                <a:gd name="connsiteY66" fmla="*/ 2655115 h 3119006"/>
                <a:gd name="connsiteX67" fmla="*/ 1619157 w 3166946"/>
                <a:gd name="connsiteY67" fmla="*/ 2690799 h 3119006"/>
                <a:gd name="connsiteX68" fmla="*/ 1703906 w 3166946"/>
                <a:gd name="connsiteY68" fmla="*/ 2739865 h 3119006"/>
                <a:gd name="connsiteX69" fmla="*/ 1752972 w 3166946"/>
                <a:gd name="connsiteY69" fmla="*/ 2766628 h 3119006"/>
                <a:gd name="connsiteX70" fmla="*/ 1846642 w 3166946"/>
                <a:gd name="connsiteY70" fmla="*/ 2793390 h 3119006"/>
                <a:gd name="connsiteX71" fmla="*/ 1918010 w 3166946"/>
                <a:gd name="connsiteY71" fmla="*/ 2833535 h 3119006"/>
                <a:gd name="connsiteX72" fmla="*/ 1971536 w 3166946"/>
                <a:gd name="connsiteY72" fmla="*/ 2855837 h 3119006"/>
                <a:gd name="connsiteX73" fmla="*/ 2016140 w 3166946"/>
                <a:gd name="connsiteY73" fmla="*/ 2878140 h 3119006"/>
                <a:gd name="connsiteX74" fmla="*/ 2074127 w 3166946"/>
                <a:gd name="connsiteY74" fmla="*/ 2904903 h 3119006"/>
                <a:gd name="connsiteX75" fmla="*/ 2123192 w 3166946"/>
                <a:gd name="connsiteY75" fmla="*/ 2927205 h 3119006"/>
                <a:gd name="connsiteX76" fmla="*/ 2190099 w 3166946"/>
                <a:gd name="connsiteY76" fmla="*/ 2953968 h 3119006"/>
                <a:gd name="connsiteX77" fmla="*/ 2310533 w 3166946"/>
                <a:gd name="connsiteY77" fmla="*/ 2998573 h 3119006"/>
                <a:gd name="connsiteX78" fmla="*/ 2399742 w 3166946"/>
                <a:gd name="connsiteY78" fmla="*/ 3016415 h 3119006"/>
                <a:gd name="connsiteX79" fmla="*/ 2493413 w 3166946"/>
                <a:gd name="connsiteY79" fmla="*/ 3029796 h 3119006"/>
                <a:gd name="connsiteX80" fmla="*/ 2591543 w 3166946"/>
                <a:gd name="connsiteY80" fmla="*/ 3047638 h 3119006"/>
                <a:gd name="connsiteX81" fmla="*/ 2649530 w 3166946"/>
                <a:gd name="connsiteY81" fmla="*/ 3056559 h 3119006"/>
                <a:gd name="connsiteX82" fmla="*/ 2716437 w 3166946"/>
                <a:gd name="connsiteY82" fmla="*/ 3078862 h 3119006"/>
                <a:gd name="connsiteX83" fmla="*/ 2805647 w 3166946"/>
                <a:gd name="connsiteY83" fmla="*/ 3092243 h 3119006"/>
                <a:gd name="connsiteX84" fmla="*/ 2917159 w 3166946"/>
                <a:gd name="connsiteY84" fmla="*/ 3105625 h 3119006"/>
                <a:gd name="connsiteX85" fmla="*/ 3166946 w 3166946"/>
                <a:gd name="connsiteY85" fmla="*/ 3110085 h 3119006"/>
                <a:gd name="connsiteX0" fmla="*/ 0 w 3166946"/>
                <a:gd name="connsiteY0" fmla="*/ 3119121 h 3119121"/>
                <a:gd name="connsiteX1" fmla="*/ 147196 w 3166946"/>
                <a:gd name="connsiteY1" fmla="*/ 3110200 h 3119121"/>
                <a:gd name="connsiteX2" fmla="*/ 249787 w 3166946"/>
                <a:gd name="connsiteY2" fmla="*/ 3110200 h 3119121"/>
                <a:gd name="connsiteX3" fmla="*/ 351184 w 3166946"/>
                <a:gd name="connsiteY3" fmla="*/ 3106431 h 3119121"/>
                <a:gd name="connsiteX4" fmla="*/ 441086 w 3166946"/>
                <a:gd name="connsiteY4" fmla="*/ 3103164 h 3119121"/>
                <a:gd name="connsiteX5" fmla="*/ 548138 w 3166946"/>
                <a:gd name="connsiteY5" fmla="*/ 3101279 h 3119121"/>
                <a:gd name="connsiteX6" fmla="*/ 595820 w 3166946"/>
                <a:gd name="connsiteY6" fmla="*/ 3101091 h 3119121"/>
                <a:gd name="connsiteX7" fmla="*/ 651923 w 3166946"/>
                <a:gd name="connsiteY7" fmla="*/ 3087710 h 3119121"/>
                <a:gd name="connsiteX8" fmla="*/ 705448 w 3166946"/>
                <a:gd name="connsiteY8" fmla="*/ 3034497 h 3119121"/>
                <a:gd name="connsiteX9" fmla="*/ 736295 w 3166946"/>
                <a:gd name="connsiteY9" fmla="*/ 2954020 h 3119121"/>
                <a:gd name="connsiteX10" fmla="*/ 763058 w 3166946"/>
                <a:gd name="connsiteY10" fmla="*/ 2839052 h 3119121"/>
                <a:gd name="connsiteX11" fmla="*/ 774554 w 3166946"/>
                <a:gd name="connsiteY11" fmla="*/ 2747579 h 3119121"/>
                <a:gd name="connsiteX12" fmla="*/ 799621 w 3166946"/>
                <a:gd name="connsiteY12" fmla="*/ 2628970 h 3119121"/>
                <a:gd name="connsiteX13" fmla="*/ 810428 w 3166946"/>
                <a:gd name="connsiteY13" fmla="*/ 2502821 h 3119121"/>
                <a:gd name="connsiteX14" fmla="*/ 825694 w 3166946"/>
                <a:gd name="connsiteY14" fmla="*/ 2415180 h 3119121"/>
                <a:gd name="connsiteX15" fmla="*/ 834614 w 3166946"/>
                <a:gd name="connsiteY15" fmla="*/ 2345384 h 3119121"/>
                <a:gd name="connsiteX16" fmla="*/ 840960 w 3166946"/>
                <a:gd name="connsiteY16" fmla="*/ 2242227 h 3119121"/>
                <a:gd name="connsiteX17" fmla="*/ 854340 w 3166946"/>
                <a:gd name="connsiteY17" fmla="*/ 2118338 h 3119121"/>
                <a:gd name="connsiteX18" fmla="*/ 866529 w 3166946"/>
                <a:gd name="connsiteY18" fmla="*/ 1996963 h 3119121"/>
                <a:gd name="connsiteX19" fmla="*/ 882485 w 3166946"/>
                <a:gd name="connsiteY19" fmla="*/ 1907565 h 3119121"/>
                <a:gd name="connsiteX20" fmla="*/ 881104 w 3166946"/>
                <a:gd name="connsiteY20" fmla="*/ 1817476 h 3119121"/>
                <a:gd name="connsiteX21" fmla="*/ 898945 w 3166946"/>
                <a:gd name="connsiteY21" fmla="*/ 1685545 h 3119121"/>
                <a:gd name="connsiteX22" fmla="*/ 909562 w 3166946"/>
                <a:gd name="connsiteY22" fmla="*/ 1560966 h 3119121"/>
                <a:gd name="connsiteX23" fmla="*/ 922943 w 3166946"/>
                <a:gd name="connsiteY23" fmla="*/ 1454041 h 3119121"/>
                <a:gd name="connsiteX24" fmla="*/ 932870 w 3166946"/>
                <a:gd name="connsiteY24" fmla="*/ 1343218 h 3119121"/>
                <a:gd name="connsiteX25" fmla="*/ 937142 w 3166946"/>
                <a:gd name="connsiteY25" fmla="*/ 1203185 h 3119121"/>
                <a:gd name="connsiteX26" fmla="*/ 942042 w 3166946"/>
                <a:gd name="connsiteY26" fmla="*/ 1058942 h 3119121"/>
                <a:gd name="connsiteX27" fmla="*/ 959884 w 3166946"/>
                <a:gd name="connsiteY27" fmla="*/ 924184 h 3119121"/>
                <a:gd name="connsiteX28" fmla="*/ 979611 w 3166946"/>
                <a:gd name="connsiteY28" fmla="*/ 768821 h 3119121"/>
                <a:gd name="connsiteX29" fmla="*/ 988846 w 3166946"/>
                <a:gd name="connsiteY29" fmla="*/ 585690 h 3119121"/>
                <a:gd name="connsiteX30" fmla="*/ 997076 w 3166946"/>
                <a:gd name="connsiteY30" fmla="*/ 457969 h 3119121"/>
                <a:gd name="connsiteX31" fmla="*/ 1015608 w 3166946"/>
                <a:gd name="connsiteY31" fmla="*/ 378308 h 3119121"/>
                <a:gd name="connsiteX32" fmla="*/ 1028613 w 3166946"/>
                <a:gd name="connsiteY32" fmla="*/ 272826 h 3119121"/>
                <a:gd name="connsiteX33" fmla="*/ 1048152 w 3166946"/>
                <a:gd name="connsiteY33" fmla="*/ 159431 h 3119121"/>
                <a:gd name="connsiteX34" fmla="*/ 1065240 w 3166946"/>
                <a:gd name="connsiteY34" fmla="*/ 65571 h 3119121"/>
                <a:gd name="connsiteX35" fmla="*/ 1079313 w 3166946"/>
                <a:gd name="connsiteY35" fmla="*/ 549 h 3119121"/>
                <a:gd name="connsiteX36" fmla="*/ 1115687 w 3166946"/>
                <a:gd name="connsiteY36" fmla="*/ 95665 h 3119121"/>
                <a:gd name="connsiteX37" fmla="*/ 1126995 w 3166946"/>
                <a:gd name="connsiteY37" fmla="*/ 196245 h 3119121"/>
                <a:gd name="connsiteX38" fmla="*/ 1289081 w 3166946"/>
                <a:gd name="connsiteY38" fmla="*/ 108292 h 3119121"/>
                <a:gd name="connsiteX39" fmla="*/ 1311383 w 3166946"/>
                <a:gd name="connsiteY39" fmla="*/ 157357 h 3119121"/>
                <a:gd name="connsiteX40" fmla="*/ 1338146 w 3166946"/>
                <a:gd name="connsiteY40" fmla="*/ 210883 h 3119121"/>
                <a:gd name="connsiteX41" fmla="*/ 1360449 w 3166946"/>
                <a:gd name="connsiteY41" fmla="*/ 291172 h 3119121"/>
                <a:gd name="connsiteX42" fmla="*/ 1360449 w 3166946"/>
                <a:gd name="connsiteY42" fmla="*/ 291172 h 3119121"/>
                <a:gd name="connsiteX43" fmla="*/ 1387212 w 3166946"/>
                <a:gd name="connsiteY43" fmla="*/ 398224 h 3119121"/>
                <a:gd name="connsiteX44" fmla="*/ 1400593 w 3166946"/>
                <a:gd name="connsiteY44" fmla="*/ 456210 h 3119121"/>
                <a:gd name="connsiteX45" fmla="*/ 1396133 w 3166946"/>
                <a:gd name="connsiteY45" fmla="*/ 1102981 h 3119121"/>
                <a:gd name="connsiteX46" fmla="*/ 1391672 w 3166946"/>
                <a:gd name="connsiteY46" fmla="*/ 1138665 h 3119121"/>
                <a:gd name="connsiteX47" fmla="*/ 1378291 w 3166946"/>
                <a:gd name="connsiteY47" fmla="*/ 1201111 h 3119121"/>
                <a:gd name="connsiteX48" fmla="*/ 1364909 w 3166946"/>
                <a:gd name="connsiteY48" fmla="*/ 1299242 h 3119121"/>
                <a:gd name="connsiteX49" fmla="*/ 1347067 w 3166946"/>
                <a:gd name="connsiteY49" fmla="*/ 1348307 h 3119121"/>
                <a:gd name="connsiteX50" fmla="*/ 1329225 w 3166946"/>
                <a:gd name="connsiteY50" fmla="*/ 1406294 h 3119121"/>
                <a:gd name="connsiteX51" fmla="*/ 1311383 w 3166946"/>
                <a:gd name="connsiteY51" fmla="*/ 1468741 h 3119121"/>
                <a:gd name="connsiteX52" fmla="*/ 1298002 w 3166946"/>
                <a:gd name="connsiteY52" fmla="*/ 1535648 h 3119121"/>
                <a:gd name="connsiteX53" fmla="*/ 1275699 w 3166946"/>
                <a:gd name="connsiteY53" fmla="*/ 1611476 h 3119121"/>
                <a:gd name="connsiteX54" fmla="*/ 1257857 w 3166946"/>
                <a:gd name="connsiteY54" fmla="*/ 1696225 h 3119121"/>
                <a:gd name="connsiteX55" fmla="*/ 1248936 w 3166946"/>
                <a:gd name="connsiteY55" fmla="*/ 2119972 h 3119121"/>
                <a:gd name="connsiteX56" fmla="*/ 1248936 w 3166946"/>
                <a:gd name="connsiteY56" fmla="*/ 2231484 h 3119121"/>
                <a:gd name="connsiteX57" fmla="*/ 1271239 w 3166946"/>
                <a:gd name="connsiteY57" fmla="*/ 2289470 h 3119121"/>
                <a:gd name="connsiteX58" fmla="*/ 1298002 w 3166946"/>
                <a:gd name="connsiteY58" fmla="*/ 2338536 h 3119121"/>
                <a:gd name="connsiteX59" fmla="*/ 1329225 w 3166946"/>
                <a:gd name="connsiteY59" fmla="*/ 2383141 h 3119121"/>
                <a:gd name="connsiteX60" fmla="*/ 1360449 w 3166946"/>
                <a:gd name="connsiteY60" fmla="*/ 2427745 h 3119121"/>
                <a:gd name="connsiteX61" fmla="*/ 1391672 w 3166946"/>
                <a:gd name="connsiteY61" fmla="*/ 2458969 h 3119121"/>
                <a:gd name="connsiteX62" fmla="*/ 1422896 w 3166946"/>
                <a:gd name="connsiteY62" fmla="*/ 2499113 h 3119121"/>
                <a:gd name="connsiteX63" fmla="*/ 1463040 w 3166946"/>
                <a:gd name="connsiteY63" fmla="*/ 2534797 h 3119121"/>
                <a:gd name="connsiteX64" fmla="*/ 1494263 w 3166946"/>
                <a:gd name="connsiteY64" fmla="*/ 2566021 h 3119121"/>
                <a:gd name="connsiteX65" fmla="*/ 1543329 w 3166946"/>
                <a:gd name="connsiteY65" fmla="*/ 2624007 h 3119121"/>
                <a:gd name="connsiteX66" fmla="*/ 1579013 w 3166946"/>
                <a:gd name="connsiteY66" fmla="*/ 2655230 h 3119121"/>
                <a:gd name="connsiteX67" fmla="*/ 1619157 w 3166946"/>
                <a:gd name="connsiteY67" fmla="*/ 2690914 h 3119121"/>
                <a:gd name="connsiteX68" fmla="*/ 1703906 w 3166946"/>
                <a:gd name="connsiteY68" fmla="*/ 2739980 h 3119121"/>
                <a:gd name="connsiteX69" fmla="*/ 1752972 w 3166946"/>
                <a:gd name="connsiteY69" fmla="*/ 2766743 h 3119121"/>
                <a:gd name="connsiteX70" fmla="*/ 1846642 w 3166946"/>
                <a:gd name="connsiteY70" fmla="*/ 2793505 h 3119121"/>
                <a:gd name="connsiteX71" fmla="*/ 1918010 w 3166946"/>
                <a:gd name="connsiteY71" fmla="*/ 2833650 h 3119121"/>
                <a:gd name="connsiteX72" fmla="*/ 1971536 w 3166946"/>
                <a:gd name="connsiteY72" fmla="*/ 2855952 h 3119121"/>
                <a:gd name="connsiteX73" fmla="*/ 2016140 w 3166946"/>
                <a:gd name="connsiteY73" fmla="*/ 2878255 h 3119121"/>
                <a:gd name="connsiteX74" fmla="*/ 2074127 w 3166946"/>
                <a:gd name="connsiteY74" fmla="*/ 2905018 h 3119121"/>
                <a:gd name="connsiteX75" fmla="*/ 2123192 w 3166946"/>
                <a:gd name="connsiteY75" fmla="*/ 2927320 h 3119121"/>
                <a:gd name="connsiteX76" fmla="*/ 2190099 w 3166946"/>
                <a:gd name="connsiteY76" fmla="*/ 2954083 h 3119121"/>
                <a:gd name="connsiteX77" fmla="*/ 2310533 w 3166946"/>
                <a:gd name="connsiteY77" fmla="*/ 2998688 h 3119121"/>
                <a:gd name="connsiteX78" fmla="*/ 2399742 w 3166946"/>
                <a:gd name="connsiteY78" fmla="*/ 3016530 h 3119121"/>
                <a:gd name="connsiteX79" fmla="*/ 2493413 w 3166946"/>
                <a:gd name="connsiteY79" fmla="*/ 3029911 h 3119121"/>
                <a:gd name="connsiteX80" fmla="*/ 2591543 w 3166946"/>
                <a:gd name="connsiteY80" fmla="*/ 3047753 h 3119121"/>
                <a:gd name="connsiteX81" fmla="*/ 2649530 w 3166946"/>
                <a:gd name="connsiteY81" fmla="*/ 3056674 h 3119121"/>
                <a:gd name="connsiteX82" fmla="*/ 2716437 w 3166946"/>
                <a:gd name="connsiteY82" fmla="*/ 3078977 h 3119121"/>
                <a:gd name="connsiteX83" fmla="*/ 2805647 w 3166946"/>
                <a:gd name="connsiteY83" fmla="*/ 3092358 h 3119121"/>
                <a:gd name="connsiteX84" fmla="*/ 2917159 w 3166946"/>
                <a:gd name="connsiteY84" fmla="*/ 3105740 h 3119121"/>
                <a:gd name="connsiteX85" fmla="*/ 3166946 w 3166946"/>
                <a:gd name="connsiteY85" fmla="*/ 3110200 h 3119121"/>
                <a:gd name="connsiteX0" fmla="*/ 0 w 3166946"/>
                <a:gd name="connsiteY0" fmla="*/ 3119104 h 3119104"/>
                <a:gd name="connsiteX1" fmla="*/ 147196 w 3166946"/>
                <a:gd name="connsiteY1" fmla="*/ 3110183 h 3119104"/>
                <a:gd name="connsiteX2" fmla="*/ 249787 w 3166946"/>
                <a:gd name="connsiteY2" fmla="*/ 3110183 h 3119104"/>
                <a:gd name="connsiteX3" fmla="*/ 351184 w 3166946"/>
                <a:gd name="connsiteY3" fmla="*/ 3106414 h 3119104"/>
                <a:gd name="connsiteX4" fmla="*/ 441086 w 3166946"/>
                <a:gd name="connsiteY4" fmla="*/ 3103147 h 3119104"/>
                <a:gd name="connsiteX5" fmla="*/ 548138 w 3166946"/>
                <a:gd name="connsiteY5" fmla="*/ 3101262 h 3119104"/>
                <a:gd name="connsiteX6" fmla="*/ 595820 w 3166946"/>
                <a:gd name="connsiteY6" fmla="*/ 3101074 h 3119104"/>
                <a:gd name="connsiteX7" fmla="*/ 651923 w 3166946"/>
                <a:gd name="connsiteY7" fmla="*/ 3087693 h 3119104"/>
                <a:gd name="connsiteX8" fmla="*/ 705448 w 3166946"/>
                <a:gd name="connsiteY8" fmla="*/ 3034480 h 3119104"/>
                <a:gd name="connsiteX9" fmla="*/ 736295 w 3166946"/>
                <a:gd name="connsiteY9" fmla="*/ 2954003 h 3119104"/>
                <a:gd name="connsiteX10" fmla="*/ 763058 w 3166946"/>
                <a:gd name="connsiteY10" fmla="*/ 2839035 h 3119104"/>
                <a:gd name="connsiteX11" fmla="*/ 774554 w 3166946"/>
                <a:gd name="connsiteY11" fmla="*/ 2747562 h 3119104"/>
                <a:gd name="connsiteX12" fmla="*/ 799621 w 3166946"/>
                <a:gd name="connsiteY12" fmla="*/ 2628953 h 3119104"/>
                <a:gd name="connsiteX13" fmla="*/ 810428 w 3166946"/>
                <a:gd name="connsiteY13" fmla="*/ 2502804 h 3119104"/>
                <a:gd name="connsiteX14" fmla="*/ 825694 w 3166946"/>
                <a:gd name="connsiteY14" fmla="*/ 2415163 h 3119104"/>
                <a:gd name="connsiteX15" fmla="*/ 834614 w 3166946"/>
                <a:gd name="connsiteY15" fmla="*/ 2345367 h 3119104"/>
                <a:gd name="connsiteX16" fmla="*/ 840960 w 3166946"/>
                <a:gd name="connsiteY16" fmla="*/ 2242210 h 3119104"/>
                <a:gd name="connsiteX17" fmla="*/ 854340 w 3166946"/>
                <a:gd name="connsiteY17" fmla="*/ 2118321 h 3119104"/>
                <a:gd name="connsiteX18" fmla="*/ 866529 w 3166946"/>
                <a:gd name="connsiteY18" fmla="*/ 1996946 h 3119104"/>
                <a:gd name="connsiteX19" fmla="*/ 882485 w 3166946"/>
                <a:gd name="connsiteY19" fmla="*/ 1907548 h 3119104"/>
                <a:gd name="connsiteX20" fmla="*/ 881104 w 3166946"/>
                <a:gd name="connsiteY20" fmla="*/ 1817459 h 3119104"/>
                <a:gd name="connsiteX21" fmla="*/ 898945 w 3166946"/>
                <a:gd name="connsiteY21" fmla="*/ 1685528 h 3119104"/>
                <a:gd name="connsiteX22" fmla="*/ 909562 w 3166946"/>
                <a:gd name="connsiteY22" fmla="*/ 1560949 h 3119104"/>
                <a:gd name="connsiteX23" fmla="*/ 922943 w 3166946"/>
                <a:gd name="connsiteY23" fmla="*/ 1454024 h 3119104"/>
                <a:gd name="connsiteX24" fmla="*/ 932870 w 3166946"/>
                <a:gd name="connsiteY24" fmla="*/ 1343201 h 3119104"/>
                <a:gd name="connsiteX25" fmla="*/ 937142 w 3166946"/>
                <a:gd name="connsiteY25" fmla="*/ 1203168 h 3119104"/>
                <a:gd name="connsiteX26" fmla="*/ 942042 w 3166946"/>
                <a:gd name="connsiteY26" fmla="*/ 1058925 h 3119104"/>
                <a:gd name="connsiteX27" fmla="*/ 959884 w 3166946"/>
                <a:gd name="connsiteY27" fmla="*/ 924167 h 3119104"/>
                <a:gd name="connsiteX28" fmla="*/ 979611 w 3166946"/>
                <a:gd name="connsiteY28" fmla="*/ 768804 h 3119104"/>
                <a:gd name="connsiteX29" fmla="*/ 988846 w 3166946"/>
                <a:gd name="connsiteY29" fmla="*/ 585673 h 3119104"/>
                <a:gd name="connsiteX30" fmla="*/ 997076 w 3166946"/>
                <a:gd name="connsiteY30" fmla="*/ 457952 h 3119104"/>
                <a:gd name="connsiteX31" fmla="*/ 1015608 w 3166946"/>
                <a:gd name="connsiteY31" fmla="*/ 378291 h 3119104"/>
                <a:gd name="connsiteX32" fmla="*/ 1028613 w 3166946"/>
                <a:gd name="connsiteY32" fmla="*/ 272809 h 3119104"/>
                <a:gd name="connsiteX33" fmla="*/ 1048152 w 3166946"/>
                <a:gd name="connsiteY33" fmla="*/ 159414 h 3119104"/>
                <a:gd name="connsiteX34" fmla="*/ 1065240 w 3166946"/>
                <a:gd name="connsiteY34" fmla="*/ 65554 h 3119104"/>
                <a:gd name="connsiteX35" fmla="*/ 1079313 w 3166946"/>
                <a:gd name="connsiteY35" fmla="*/ 532 h 3119104"/>
                <a:gd name="connsiteX36" fmla="*/ 1107960 w 3166946"/>
                <a:gd name="connsiteY36" fmla="*/ 98224 h 3119104"/>
                <a:gd name="connsiteX37" fmla="*/ 1126995 w 3166946"/>
                <a:gd name="connsiteY37" fmla="*/ 196228 h 3119104"/>
                <a:gd name="connsiteX38" fmla="*/ 1289081 w 3166946"/>
                <a:gd name="connsiteY38" fmla="*/ 108275 h 3119104"/>
                <a:gd name="connsiteX39" fmla="*/ 1311383 w 3166946"/>
                <a:gd name="connsiteY39" fmla="*/ 157340 h 3119104"/>
                <a:gd name="connsiteX40" fmla="*/ 1338146 w 3166946"/>
                <a:gd name="connsiteY40" fmla="*/ 210866 h 3119104"/>
                <a:gd name="connsiteX41" fmla="*/ 1360449 w 3166946"/>
                <a:gd name="connsiteY41" fmla="*/ 291155 h 3119104"/>
                <a:gd name="connsiteX42" fmla="*/ 1360449 w 3166946"/>
                <a:gd name="connsiteY42" fmla="*/ 291155 h 3119104"/>
                <a:gd name="connsiteX43" fmla="*/ 1387212 w 3166946"/>
                <a:gd name="connsiteY43" fmla="*/ 398207 h 3119104"/>
                <a:gd name="connsiteX44" fmla="*/ 1400593 w 3166946"/>
                <a:gd name="connsiteY44" fmla="*/ 456193 h 3119104"/>
                <a:gd name="connsiteX45" fmla="*/ 1396133 w 3166946"/>
                <a:gd name="connsiteY45" fmla="*/ 1102964 h 3119104"/>
                <a:gd name="connsiteX46" fmla="*/ 1391672 w 3166946"/>
                <a:gd name="connsiteY46" fmla="*/ 1138648 h 3119104"/>
                <a:gd name="connsiteX47" fmla="*/ 1378291 w 3166946"/>
                <a:gd name="connsiteY47" fmla="*/ 1201094 h 3119104"/>
                <a:gd name="connsiteX48" fmla="*/ 1364909 w 3166946"/>
                <a:gd name="connsiteY48" fmla="*/ 1299225 h 3119104"/>
                <a:gd name="connsiteX49" fmla="*/ 1347067 w 3166946"/>
                <a:gd name="connsiteY49" fmla="*/ 1348290 h 3119104"/>
                <a:gd name="connsiteX50" fmla="*/ 1329225 w 3166946"/>
                <a:gd name="connsiteY50" fmla="*/ 1406277 h 3119104"/>
                <a:gd name="connsiteX51" fmla="*/ 1311383 w 3166946"/>
                <a:gd name="connsiteY51" fmla="*/ 1468724 h 3119104"/>
                <a:gd name="connsiteX52" fmla="*/ 1298002 w 3166946"/>
                <a:gd name="connsiteY52" fmla="*/ 1535631 h 3119104"/>
                <a:gd name="connsiteX53" fmla="*/ 1275699 w 3166946"/>
                <a:gd name="connsiteY53" fmla="*/ 1611459 h 3119104"/>
                <a:gd name="connsiteX54" fmla="*/ 1257857 w 3166946"/>
                <a:gd name="connsiteY54" fmla="*/ 1696208 h 3119104"/>
                <a:gd name="connsiteX55" fmla="*/ 1248936 w 3166946"/>
                <a:gd name="connsiteY55" fmla="*/ 2119955 h 3119104"/>
                <a:gd name="connsiteX56" fmla="*/ 1248936 w 3166946"/>
                <a:gd name="connsiteY56" fmla="*/ 2231467 h 3119104"/>
                <a:gd name="connsiteX57" fmla="*/ 1271239 w 3166946"/>
                <a:gd name="connsiteY57" fmla="*/ 2289453 h 3119104"/>
                <a:gd name="connsiteX58" fmla="*/ 1298002 w 3166946"/>
                <a:gd name="connsiteY58" fmla="*/ 2338519 h 3119104"/>
                <a:gd name="connsiteX59" fmla="*/ 1329225 w 3166946"/>
                <a:gd name="connsiteY59" fmla="*/ 2383124 h 3119104"/>
                <a:gd name="connsiteX60" fmla="*/ 1360449 w 3166946"/>
                <a:gd name="connsiteY60" fmla="*/ 2427728 h 3119104"/>
                <a:gd name="connsiteX61" fmla="*/ 1391672 w 3166946"/>
                <a:gd name="connsiteY61" fmla="*/ 2458952 h 3119104"/>
                <a:gd name="connsiteX62" fmla="*/ 1422896 w 3166946"/>
                <a:gd name="connsiteY62" fmla="*/ 2499096 h 3119104"/>
                <a:gd name="connsiteX63" fmla="*/ 1463040 w 3166946"/>
                <a:gd name="connsiteY63" fmla="*/ 2534780 h 3119104"/>
                <a:gd name="connsiteX64" fmla="*/ 1494263 w 3166946"/>
                <a:gd name="connsiteY64" fmla="*/ 2566004 h 3119104"/>
                <a:gd name="connsiteX65" fmla="*/ 1543329 w 3166946"/>
                <a:gd name="connsiteY65" fmla="*/ 2623990 h 3119104"/>
                <a:gd name="connsiteX66" fmla="*/ 1579013 w 3166946"/>
                <a:gd name="connsiteY66" fmla="*/ 2655213 h 3119104"/>
                <a:gd name="connsiteX67" fmla="*/ 1619157 w 3166946"/>
                <a:gd name="connsiteY67" fmla="*/ 2690897 h 3119104"/>
                <a:gd name="connsiteX68" fmla="*/ 1703906 w 3166946"/>
                <a:gd name="connsiteY68" fmla="*/ 2739963 h 3119104"/>
                <a:gd name="connsiteX69" fmla="*/ 1752972 w 3166946"/>
                <a:gd name="connsiteY69" fmla="*/ 2766726 h 3119104"/>
                <a:gd name="connsiteX70" fmla="*/ 1846642 w 3166946"/>
                <a:gd name="connsiteY70" fmla="*/ 2793488 h 3119104"/>
                <a:gd name="connsiteX71" fmla="*/ 1918010 w 3166946"/>
                <a:gd name="connsiteY71" fmla="*/ 2833633 h 3119104"/>
                <a:gd name="connsiteX72" fmla="*/ 1971536 w 3166946"/>
                <a:gd name="connsiteY72" fmla="*/ 2855935 h 3119104"/>
                <a:gd name="connsiteX73" fmla="*/ 2016140 w 3166946"/>
                <a:gd name="connsiteY73" fmla="*/ 2878238 h 3119104"/>
                <a:gd name="connsiteX74" fmla="*/ 2074127 w 3166946"/>
                <a:gd name="connsiteY74" fmla="*/ 2905001 h 3119104"/>
                <a:gd name="connsiteX75" fmla="*/ 2123192 w 3166946"/>
                <a:gd name="connsiteY75" fmla="*/ 2927303 h 3119104"/>
                <a:gd name="connsiteX76" fmla="*/ 2190099 w 3166946"/>
                <a:gd name="connsiteY76" fmla="*/ 2954066 h 3119104"/>
                <a:gd name="connsiteX77" fmla="*/ 2310533 w 3166946"/>
                <a:gd name="connsiteY77" fmla="*/ 2998671 h 3119104"/>
                <a:gd name="connsiteX78" fmla="*/ 2399742 w 3166946"/>
                <a:gd name="connsiteY78" fmla="*/ 3016513 h 3119104"/>
                <a:gd name="connsiteX79" fmla="*/ 2493413 w 3166946"/>
                <a:gd name="connsiteY79" fmla="*/ 3029894 h 3119104"/>
                <a:gd name="connsiteX80" fmla="*/ 2591543 w 3166946"/>
                <a:gd name="connsiteY80" fmla="*/ 3047736 h 3119104"/>
                <a:gd name="connsiteX81" fmla="*/ 2649530 w 3166946"/>
                <a:gd name="connsiteY81" fmla="*/ 3056657 h 3119104"/>
                <a:gd name="connsiteX82" fmla="*/ 2716437 w 3166946"/>
                <a:gd name="connsiteY82" fmla="*/ 3078960 h 3119104"/>
                <a:gd name="connsiteX83" fmla="*/ 2805647 w 3166946"/>
                <a:gd name="connsiteY83" fmla="*/ 3092341 h 3119104"/>
                <a:gd name="connsiteX84" fmla="*/ 2917159 w 3166946"/>
                <a:gd name="connsiteY84" fmla="*/ 3105723 h 3119104"/>
                <a:gd name="connsiteX85" fmla="*/ 3166946 w 3166946"/>
                <a:gd name="connsiteY85" fmla="*/ 3110183 h 3119104"/>
                <a:gd name="connsiteX0" fmla="*/ 0 w 3166946"/>
                <a:gd name="connsiteY0" fmla="*/ 3119104 h 3119104"/>
                <a:gd name="connsiteX1" fmla="*/ 147196 w 3166946"/>
                <a:gd name="connsiteY1" fmla="*/ 3110183 h 3119104"/>
                <a:gd name="connsiteX2" fmla="*/ 249787 w 3166946"/>
                <a:gd name="connsiteY2" fmla="*/ 3110183 h 3119104"/>
                <a:gd name="connsiteX3" fmla="*/ 351184 w 3166946"/>
                <a:gd name="connsiteY3" fmla="*/ 3106414 h 3119104"/>
                <a:gd name="connsiteX4" fmla="*/ 441086 w 3166946"/>
                <a:gd name="connsiteY4" fmla="*/ 3103147 h 3119104"/>
                <a:gd name="connsiteX5" fmla="*/ 548138 w 3166946"/>
                <a:gd name="connsiteY5" fmla="*/ 3101262 h 3119104"/>
                <a:gd name="connsiteX6" fmla="*/ 595820 w 3166946"/>
                <a:gd name="connsiteY6" fmla="*/ 3101074 h 3119104"/>
                <a:gd name="connsiteX7" fmla="*/ 651923 w 3166946"/>
                <a:gd name="connsiteY7" fmla="*/ 3087693 h 3119104"/>
                <a:gd name="connsiteX8" fmla="*/ 705448 w 3166946"/>
                <a:gd name="connsiteY8" fmla="*/ 3034480 h 3119104"/>
                <a:gd name="connsiteX9" fmla="*/ 736295 w 3166946"/>
                <a:gd name="connsiteY9" fmla="*/ 2954003 h 3119104"/>
                <a:gd name="connsiteX10" fmla="*/ 763058 w 3166946"/>
                <a:gd name="connsiteY10" fmla="*/ 2839035 h 3119104"/>
                <a:gd name="connsiteX11" fmla="*/ 774554 w 3166946"/>
                <a:gd name="connsiteY11" fmla="*/ 2747562 h 3119104"/>
                <a:gd name="connsiteX12" fmla="*/ 799621 w 3166946"/>
                <a:gd name="connsiteY12" fmla="*/ 2628953 h 3119104"/>
                <a:gd name="connsiteX13" fmla="*/ 810428 w 3166946"/>
                <a:gd name="connsiteY13" fmla="*/ 2502804 h 3119104"/>
                <a:gd name="connsiteX14" fmla="*/ 825694 w 3166946"/>
                <a:gd name="connsiteY14" fmla="*/ 2415163 h 3119104"/>
                <a:gd name="connsiteX15" fmla="*/ 834614 w 3166946"/>
                <a:gd name="connsiteY15" fmla="*/ 2345367 h 3119104"/>
                <a:gd name="connsiteX16" fmla="*/ 840960 w 3166946"/>
                <a:gd name="connsiteY16" fmla="*/ 2242210 h 3119104"/>
                <a:gd name="connsiteX17" fmla="*/ 854340 w 3166946"/>
                <a:gd name="connsiteY17" fmla="*/ 2118321 h 3119104"/>
                <a:gd name="connsiteX18" fmla="*/ 866529 w 3166946"/>
                <a:gd name="connsiteY18" fmla="*/ 1996946 h 3119104"/>
                <a:gd name="connsiteX19" fmla="*/ 882485 w 3166946"/>
                <a:gd name="connsiteY19" fmla="*/ 1907548 h 3119104"/>
                <a:gd name="connsiteX20" fmla="*/ 881104 w 3166946"/>
                <a:gd name="connsiteY20" fmla="*/ 1817459 h 3119104"/>
                <a:gd name="connsiteX21" fmla="*/ 898945 w 3166946"/>
                <a:gd name="connsiteY21" fmla="*/ 1685528 h 3119104"/>
                <a:gd name="connsiteX22" fmla="*/ 909562 w 3166946"/>
                <a:gd name="connsiteY22" fmla="*/ 1560949 h 3119104"/>
                <a:gd name="connsiteX23" fmla="*/ 922943 w 3166946"/>
                <a:gd name="connsiteY23" fmla="*/ 1454024 h 3119104"/>
                <a:gd name="connsiteX24" fmla="*/ 932870 w 3166946"/>
                <a:gd name="connsiteY24" fmla="*/ 1343201 h 3119104"/>
                <a:gd name="connsiteX25" fmla="*/ 937142 w 3166946"/>
                <a:gd name="connsiteY25" fmla="*/ 1203168 h 3119104"/>
                <a:gd name="connsiteX26" fmla="*/ 942042 w 3166946"/>
                <a:gd name="connsiteY26" fmla="*/ 1058925 h 3119104"/>
                <a:gd name="connsiteX27" fmla="*/ 959884 w 3166946"/>
                <a:gd name="connsiteY27" fmla="*/ 924167 h 3119104"/>
                <a:gd name="connsiteX28" fmla="*/ 979611 w 3166946"/>
                <a:gd name="connsiteY28" fmla="*/ 768804 h 3119104"/>
                <a:gd name="connsiteX29" fmla="*/ 988846 w 3166946"/>
                <a:gd name="connsiteY29" fmla="*/ 585673 h 3119104"/>
                <a:gd name="connsiteX30" fmla="*/ 997076 w 3166946"/>
                <a:gd name="connsiteY30" fmla="*/ 457952 h 3119104"/>
                <a:gd name="connsiteX31" fmla="*/ 1015608 w 3166946"/>
                <a:gd name="connsiteY31" fmla="*/ 378291 h 3119104"/>
                <a:gd name="connsiteX32" fmla="*/ 1028613 w 3166946"/>
                <a:gd name="connsiteY32" fmla="*/ 272809 h 3119104"/>
                <a:gd name="connsiteX33" fmla="*/ 1048152 w 3166946"/>
                <a:gd name="connsiteY33" fmla="*/ 159414 h 3119104"/>
                <a:gd name="connsiteX34" fmla="*/ 1065240 w 3166946"/>
                <a:gd name="connsiteY34" fmla="*/ 65554 h 3119104"/>
                <a:gd name="connsiteX35" fmla="*/ 1079313 w 3166946"/>
                <a:gd name="connsiteY35" fmla="*/ 532 h 3119104"/>
                <a:gd name="connsiteX36" fmla="*/ 1107960 w 3166946"/>
                <a:gd name="connsiteY36" fmla="*/ 98224 h 3119104"/>
                <a:gd name="connsiteX37" fmla="*/ 1126995 w 3166946"/>
                <a:gd name="connsiteY37" fmla="*/ 196228 h 3119104"/>
                <a:gd name="connsiteX38" fmla="*/ 1147413 w 3166946"/>
                <a:gd name="connsiteY38" fmla="*/ 291155 h 3119104"/>
                <a:gd name="connsiteX39" fmla="*/ 1311383 w 3166946"/>
                <a:gd name="connsiteY39" fmla="*/ 157340 h 3119104"/>
                <a:gd name="connsiteX40" fmla="*/ 1338146 w 3166946"/>
                <a:gd name="connsiteY40" fmla="*/ 210866 h 3119104"/>
                <a:gd name="connsiteX41" fmla="*/ 1360449 w 3166946"/>
                <a:gd name="connsiteY41" fmla="*/ 291155 h 3119104"/>
                <a:gd name="connsiteX42" fmla="*/ 1360449 w 3166946"/>
                <a:gd name="connsiteY42" fmla="*/ 291155 h 3119104"/>
                <a:gd name="connsiteX43" fmla="*/ 1387212 w 3166946"/>
                <a:gd name="connsiteY43" fmla="*/ 398207 h 3119104"/>
                <a:gd name="connsiteX44" fmla="*/ 1400593 w 3166946"/>
                <a:gd name="connsiteY44" fmla="*/ 456193 h 3119104"/>
                <a:gd name="connsiteX45" fmla="*/ 1396133 w 3166946"/>
                <a:gd name="connsiteY45" fmla="*/ 1102964 h 3119104"/>
                <a:gd name="connsiteX46" fmla="*/ 1391672 w 3166946"/>
                <a:gd name="connsiteY46" fmla="*/ 1138648 h 3119104"/>
                <a:gd name="connsiteX47" fmla="*/ 1378291 w 3166946"/>
                <a:gd name="connsiteY47" fmla="*/ 1201094 h 3119104"/>
                <a:gd name="connsiteX48" fmla="*/ 1364909 w 3166946"/>
                <a:gd name="connsiteY48" fmla="*/ 1299225 h 3119104"/>
                <a:gd name="connsiteX49" fmla="*/ 1347067 w 3166946"/>
                <a:gd name="connsiteY49" fmla="*/ 1348290 h 3119104"/>
                <a:gd name="connsiteX50" fmla="*/ 1329225 w 3166946"/>
                <a:gd name="connsiteY50" fmla="*/ 1406277 h 3119104"/>
                <a:gd name="connsiteX51" fmla="*/ 1311383 w 3166946"/>
                <a:gd name="connsiteY51" fmla="*/ 1468724 h 3119104"/>
                <a:gd name="connsiteX52" fmla="*/ 1298002 w 3166946"/>
                <a:gd name="connsiteY52" fmla="*/ 1535631 h 3119104"/>
                <a:gd name="connsiteX53" fmla="*/ 1275699 w 3166946"/>
                <a:gd name="connsiteY53" fmla="*/ 1611459 h 3119104"/>
                <a:gd name="connsiteX54" fmla="*/ 1257857 w 3166946"/>
                <a:gd name="connsiteY54" fmla="*/ 1696208 h 3119104"/>
                <a:gd name="connsiteX55" fmla="*/ 1248936 w 3166946"/>
                <a:gd name="connsiteY55" fmla="*/ 2119955 h 3119104"/>
                <a:gd name="connsiteX56" fmla="*/ 1248936 w 3166946"/>
                <a:gd name="connsiteY56" fmla="*/ 2231467 h 3119104"/>
                <a:gd name="connsiteX57" fmla="*/ 1271239 w 3166946"/>
                <a:gd name="connsiteY57" fmla="*/ 2289453 h 3119104"/>
                <a:gd name="connsiteX58" fmla="*/ 1298002 w 3166946"/>
                <a:gd name="connsiteY58" fmla="*/ 2338519 h 3119104"/>
                <a:gd name="connsiteX59" fmla="*/ 1329225 w 3166946"/>
                <a:gd name="connsiteY59" fmla="*/ 2383124 h 3119104"/>
                <a:gd name="connsiteX60" fmla="*/ 1360449 w 3166946"/>
                <a:gd name="connsiteY60" fmla="*/ 2427728 h 3119104"/>
                <a:gd name="connsiteX61" fmla="*/ 1391672 w 3166946"/>
                <a:gd name="connsiteY61" fmla="*/ 2458952 h 3119104"/>
                <a:gd name="connsiteX62" fmla="*/ 1422896 w 3166946"/>
                <a:gd name="connsiteY62" fmla="*/ 2499096 h 3119104"/>
                <a:gd name="connsiteX63" fmla="*/ 1463040 w 3166946"/>
                <a:gd name="connsiteY63" fmla="*/ 2534780 h 3119104"/>
                <a:gd name="connsiteX64" fmla="*/ 1494263 w 3166946"/>
                <a:gd name="connsiteY64" fmla="*/ 2566004 h 3119104"/>
                <a:gd name="connsiteX65" fmla="*/ 1543329 w 3166946"/>
                <a:gd name="connsiteY65" fmla="*/ 2623990 h 3119104"/>
                <a:gd name="connsiteX66" fmla="*/ 1579013 w 3166946"/>
                <a:gd name="connsiteY66" fmla="*/ 2655213 h 3119104"/>
                <a:gd name="connsiteX67" fmla="*/ 1619157 w 3166946"/>
                <a:gd name="connsiteY67" fmla="*/ 2690897 h 3119104"/>
                <a:gd name="connsiteX68" fmla="*/ 1703906 w 3166946"/>
                <a:gd name="connsiteY68" fmla="*/ 2739963 h 3119104"/>
                <a:gd name="connsiteX69" fmla="*/ 1752972 w 3166946"/>
                <a:gd name="connsiteY69" fmla="*/ 2766726 h 3119104"/>
                <a:gd name="connsiteX70" fmla="*/ 1846642 w 3166946"/>
                <a:gd name="connsiteY70" fmla="*/ 2793488 h 3119104"/>
                <a:gd name="connsiteX71" fmla="*/ 1918010 w 3166946"/>
                <a:gd name="connsiteY71" fmla="*/ 2833633 h 3119104"/>
                <a:gd name="connsiteX72" fmla="*/ 1971536 w 3166946"/>
                <a:gd name="connsiteY72" fmla="*/ 2855935 h 3119104"/>
                <a:gd name="connsiteX73" fmla="*/ 2016140 w 3166946"/>
                <a:gd name="connsiteY73" fmla="*/ 2878238 h 3119104"/>
                <a:gd name="connsiteX74" fmla="*/ 2074127 w 3166946"/>
                <a:gd name="connsiteY74" fmla="*/ 2905001 h 3119104"/>
                <a:gd name="connsiteX75" fmla="*/ 2123192 w 3166946"/>
                <a:gd name="connsiteY75" fmla="*/ 2927303 h 3119104"/>
                <a:gd name="connsiteX76" fmla="*/ 2190099 w 3166946"/>
                <a:gd name="connsiteY76" fmla="*/ 2954066 h 3119104"/>
                <a:gd name="connsiteX77" fmla="*/ 2310533 w 3166946"/>
                <a:gd name="connsiteY77" fmla="*/ 2998671 h 3119104"/>
                <a:gd name="connsiteX78" fmla="*/ 2399742 w 3166946"/>
                <a:gd name="connsiteY78" fmla="*/ 3016513 h 3119104"/>
                <a:gd name="connsiteX79" fmla="*/ 2493413 w 3166946"/>
                <a:gd name="connsiteY79" fmla="*/ 3029894 h 3119104"/>
                <a:gd name="connsiteX80" fmla="*/ 2591543 w 3166946"/>
                <a:gd name="connsiteY80" fmla="*/ 3047736 h 3119104"/>
                <a:gd name="connsiteX81" fmla="*/ 2649530 w 3166946"/>
                <a:gd name="connsiteY81" fmla="*/ 3056657 h 3119104"/>
                <a:gd name="connsiteX82" fmla="*/ 2716437 w 3166946"/>
                <a:gd name="connsiteY82" fmla="*/ 3078960 h 3119104"/>
                <a:gd name="connsiteX83" fmla="*/ 2805647 w 3166946"/>
                <a:gd name="connsiteY83" fmla="*/ 3092341 h 3119104"/>
                <a:gd name="connsiteX84" fmla="*/ 2917159 w 3166946"/>
                <a:gd name="connsiteY84" fmla="*/ 3105723 h 3119104"/>
                <a:gd name="connsiteX85" fmla="*/ 3166946 w 3166946"/>
                <a:gd name="connsiteY85" fmla="*/ 3110183 h 3119104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47413 w 3166946"/>
                <a:gd name="connsiteY38" fmla="*/ 291159 h 3119108"/>
                <a:gd name="connsiteX39" fmla="*/ 1311383 w 3166946"/>
                <a:gd name="connsiteY39" fmla="*/ 157344 h 3119108"/>
                <a:gd name="connsiteX40" fmla="*/ 1338146 w 3166946"/>
                <a:gd name="connsiteY40" fmla="*/ 210870 h 3119108"/>
                <a:gd name="connsiteX41" fmla="*/ 1360449 w 3166946"/>
                <a:gd name="connsiteY41" fmla="*/ 291159 h 3119108"/>
                <a:gd name="connsiteX42" fmla="*/ 1360449 w 3166946"/>
                <a:gd name="connsiteY42" fmla="*/ 291159 h 3119108"/>
                <a:gd name="connsiteX43" fmla="*/ 1387212 w 3166946"/>
                <a:gd name="connsiteY43" fmla="*/ 398211 h 3119108"/>
                <a:gd name="connsiteX44" fmla="*/ 1400593 w 3166946"/>
                <a:gd name="connsiteY44" fmla="*/ 456197 h 3119108"/>
                <a:gd name="connsiteX45" fmla="*/ 1396133 w 3166946"/>
                <a:gd name="connsiteY45" fmla="*/ 1102968 h 3119108"/>
                <a:gd name="connsiteX46" fmla="*/ 1391672 w 3166946"/>
                <a:gd name="connsiteY46" fmla="*/ 1138652 h 3119108"/>
                <a:gd name="connsiteX47" fmla="*/ 1378291 w 3166946"/>
                <a:gd name="connsiteY47" fmla="*/ 1201098 h 3119108"/>
                <a:gd name="connsiteX48" fmla="*/ 1364909 w 3166946"/>
                <a:gd name="connsiteY48" fmla="*/ 1299229 h 3119108"/>
                <a:gd name="connsiteX49" fmla="*/ 1347067 w 3166946"/>
                <a:gd name="connsiteY49" fmla="*/ 1348294 h 3119108"/>
                <a:gd name="connsiteX50" fmla="*/ 1329225 w 3166946"/>
                <a:gd name="connsiteY50" fmla="*/ 1406281 h 3119108"/>
                <a:gd name="connsiteX51" fmla="*/ 1311383 w 3166946"/>
                <a:gd name="connsiteY51" fmla="*/ 1468728 h 3119108"/>
                <a:gd name="connsiteX52" fmla="*/ 1298002 w 3166946"/>
                <a:gd name="connsiteY52" fmla="*/ 1535635 h 3119108"/>
                <a:gd name="connsiteX53" fmla="*/ 1275699 w 3166946"/>
                <a:gd name="connsiteY53" fmla="*/ 1611463 h 3119108"/>
                <a:gd name="connsiteX54" fmla="*/ 1257857 w 3166946"/>
                <a:gd name="connsiteY54" fmla="*/ 1696212 h 3119108"/>
                <a:gd name="connsiteX55" fmla="*/ 1248936 w 3166946"/>
                <a:gd name="connsiteY55" fmla="*/ 2119959 h 3119108"/>
                <a:gd name="connsiteX56" fmla="*/ 1248936 w 3166946"/>
                <a:gd name="connsiteY56" fmla="*/ 2231471 h 3119108"/>
                <a:gd name="connsiteX57" fmla="*/ 1271239 w 3166946"/>
                <a:gd name="connsiteY57" fmla="*/ 2289457 h 3119108"/>
                <a:gd name="connsiteX58" fmla="*/ 1298002 w 3166946"/>
                <a:gd name="connsiteY58" fmla="*/ 2338523 h 3119108"/>
                <a:gd name="connsiteX59" fmla="*/ 1329225 w 3166946"/>
                <a:gd name="connsiteY59" fmla="*/ 2383128 h 3119108"/>
                <a:gd name="connsiteX60" fmla="*/ 1360449 w 3166946"/>
                <a:gd name="connsiteY60" fmla="*/ 2427732 h 3119108"/>
                <a:gd name="connsiteX61" fmla="*/ 1391672 w 3166946"/>
                <a:gd name="connsiteY61" fmla="*/ 2458956 h 3119108"/>
                <a:gd name="connsiteX62" fmla="*/ 1422896 w 3166946"/>
                <a:gd name="connsiteY62" fmla="*/ 2499100 h 3119108"/>
                <a:gd name="connsiteX63" fmla="*/ 1463040 w 3166946"/>
                <a:gd name="connsiteY63" fmla="*/ 2534784 h 3119108"/>
                <a:gd name="connsiteX64" fmla="*/ 1494263 w 3166946"/>
                <a:gd name="connsiteY64" fmla="*/ 2566008 h 3119108"/>
                <a:gd name="connsiteX65" fmla="*/ 1543329 w 3166946"/>
                <a:gd name="connsiteY65" fmla="*/ 2623994 h 3119108"/>
                <a:gd name="connsiteX66" fmla="*/ 1579013 w 3166946"/>
                <a:gd name="connsiteY66" fmla="*/ 2655217 h 3119108"/>
                <a:gd name="connsiteX67" fmla="*/ 1619157 w 3166946"/>
                <a:gd name="connsiteY67" fmla="*/ 2690901 h 3119108"/>
                <a:gd name="connsiteX68" fmla="*/ 1703906 w 3166946"/>
                <a:gd name="connsiteY68" fmla="*/ 2739967 h 3119108"/>
                <a:gd name="connsiteX69" fmla="*/ 1752972 w 3166946"/>
                <a:gd name="connsiteY69" fmla="*/ 2766730 h 3119108"/>
                <a:gd name="connsiteX70" fmla="*/ 1846642 w 3166946"/>
                <a:gd name="connsiteY70" fmla="*/ 2793492 h 3119108"/>
                <a:gd name="connsiteX71" fmla="*/ 1918010 w 3166946"/>
                <a:gd name="connsiteY71" fmla="*/ 2833637 h 3119108"/>
                <a:gd name="connsiteX72" fmla="*/ 1971536 w 3166946"/>
                <a:gd name="connsiteY72" fmla="*/ 2855939 h 3119108"/>
                <a:gd name="connsiteX73" fmla="*/ 2016140 w 3166946"/>
                <a:gd name="connsiteY73" fmla="*/ 2878242 h 3119108"/>
                <a:gd name="connsiteX74" fmla="*/ 2074127 w 3166946"/>
                <a:gd name="connsiteY74" fmla="*/ 2905005 h 3119108"/>
                <a:gd name="connsiteX75" fmla="*/ 2123192 w 3166946"/>
                <a:gd name="connsiteY75" fmla="*/ 2927307 h 3119108"/>
                <a:gd name="connsiteX76" fmla="*/ 2190099 w 3166946"/>
                <a:gd name="connsiteY76" fmla="*/ 2954070 h 3119108"/>
                <a:gd name="connsiteX77" fmla="*/ 2310533 w 3166946"/>
                <a:gd name="connsiteY77" fmla="*/ 2998675 h 3119108"/>
                <a:gd name="connsiteX78" fmla="*/ 2399742 w 3166946"/>
                <a:gd name="connsiteY78" fmla="*/ 3016517 h 3119108"/>
                <a:gd name="connsiteX79" fmla="*/ 2493413 w 3166946"/>
                <a:gd name="connsiteY79" fmla="*/ 3029898 h 3119108"/>
                <a:gd name="connsiteX80" fmla="*/ 2591543 w 3166946"/>
                <a:gd name="connsiteY80" fmla="*/ 3047740 h 3119108"/>
                <a:gd name="connsiteX81" fmla="*/ 2649530 w 3166946"/>
                <a:gd name="connsiteY81" fmla="*/ 3056661 h 3119108"/>
                <a:gd name="connsiteX82" fmla="*/ 2716437 w 3166946"/>
                <a:gd name="connsiteY82" fmla="*/ 3078964 h 3119108"/>
                <a:gd name="connsiteX83" fmla="*/ 2805647 w 3166946"/>
                <a:gd name="connsiteY83" fmla="*/ 3092345 h 3119108"/>
                <a:gd name="connsiteX84" fmla="*/ 2917159 w 3166946"/>
                <a:gd name="connsiteY84" fmla="*/ 3105727 h 3119108"/>
                <a:gd name="connsiteX85" fmla="*/ 3166946 w 3166946"/>
                <a:gd name="connsiteY85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311383 w 3166946"/>
                <a:gd name="connsiteY39" fmla="*/ 157344 h 3119108"/>
                <a:gd name="connsiteX40" fmla="*/ 1338146 w 3166946"/>
                <a:gd name="connsiteY40" fmla="*/ 210870 h 3119108"/>
                <a:gd name="connsiteX41" fmla="*/ 1360449 w 3166946"/>
                <a:gd name="connsiteY41" fmla="*/ 291159 h 3119108"/>
                <a:gd name="connsiteX42" fmla="*/ 1360449 w 3166946"/>
                <a:gd name="connsiteY42" fmla="*/ 291159 h 3119108"/>
                <a:gd name="connsiteX43" fmla="*/ 1387212 w 3166946"/>
                <a:gd name="connsiteY43" fmla="*/ 398211 h 3119108"/>
                <a:gd name="connsiteX44" fmla="*/ 1400593 w 3166946"/>
                <a:gd name="connsiteY44" fmla="*/ 456197 h 3119108"/>
                <a:gd name="connsiteX45" fmla="*/ 1396133 w 3166946"/>
                <a:gd name="connsiteY45" fmla="*/ 1102968 h 3119108"/>
                <a:gd name="connsiteX46" fmla="*/ 1391672 w 3166946"/>
                <a:gd name="connsiteY46" fmla="*/ 1138652 h 3119108"/>
                <a:gd name="connsiteX47" fmla="*/ 1378291 w 3166946"/>
                <a:gd name="connsiteY47" fmla="*/ 1201098 h 3119108"/>
                <a:gd name="connsiteX48" fmla="*/ 1364909 w 3166946"/>
                <a:gd name="connsiteY48" fmla="*/ 1299229 h 3119108"/>
                <a:gd name="connsiteX49" fmla="*/ 1347067 w 3166946"/>
                <a:gd name="connsiteY49" fmla="*/ 1348294 h 3119108"/>
                <a:gd name="connsiteX50" fmla="*/ 1329225 w 3166946"/>
                <a:gd name="connsiteY50" fmla="*/ 1406281 h 3119108"/>
                <a:gd name="connsiteX51" fmla="*/ 1311383 w 3166946"/>
                <a:gd name="connsiteY51" fmla="*/ 1468728 h 3119108"/>
                <a:gd name="connsiteX52" fmla="*/ 1298002 w 3166946"/>
                <a:gd name="connsiteY52" fmla="*/ 1535635 h 3119108"/>
                <a:gd name="connsiteX53" fmla="*/ 1275699 w 3166946"/>
                <a:gd name="connsiteY53" fmla="*/ 1611463 h 3119108"/>
                <a:gd name="connsiteX54" fmla="*/ 1257857 w 3166946"/>
                <a:gd name="connsiteY54" fmla="*/ 1696212 h 3119108"/>
                <a:gd name="connsiteX55" fmla="*/ 1248936 w 3166946"/>
                <a:gd name="connsiteY55" fmla="*/ 2119959 h 3119108"/>
                <a:gd name="connsiteX56" fmla="*/ 1248936 w 3166946"/>
                <a:gd name="connsiteY56" fmla="*/ 2231471 h 3119108"/>
                <a:gd name="connsiteX57" fmla="*/ 1271239 w 3166946"/>
                <a:gd name="connsiteY57" fmla="*/ 2289457 h 3119108"/>
                <a:gd name="connsiteX58" fmla="*/ 1298002 w 3166946"/>
                <a:gd name="connsiteY58" fmla="*/ 2338523 h 3119108"/>
                <a:gd name="connsiteX59" fmla="*/ 1329225 w 3166946"/>
                <a:gd name="connsiteY59" fmla="*/ 2383128 h 3119108"/>
                <a:gd name="connsiteX60" fmla="*/ 1360449 w 3166946"/>
                <a:gd name="connsiteY60" fmla="*/ 2427732 h 3119108"/>
                <a:gd name="connsiteX61" fmla="*/ 1391672 w 3166946"/>
                <a:gd name="connsiteY61" fmla="*/ 2458956 h 3119108"/>
                <a:gd name="connsiteX62" fmla="*/ 1422896 w 3166946"/>
                <a:gd name="connsiteY62" fmla="*/ 2499100 h 3119108"/>
                <a:gd name="connsiteX63" fmla="*/ 1463040 w 3166946"/>
                <a:gd name="connsiteY63" fmla="*/ 2534784 h 3119108"/>
                <a:gd name="connsiteX64" fmla="*/ 1494263 w 3166946"/>
                <a:gd name="connsiteY64" fmla="*/ 2566008 h 3119108"/>
                <a:gd name="connsiteX65" fmla="*/ 1543329 w 3166946"/>
                <a:gd name="connsiteY65" fmla="*/ 2623994 h 3119108"/>
                <a:gd name="connsiteX66" fmla="*/ 1579013 w 3166946"/>
                <a:gd name="connsiteY66" fmla="*/ 2655217 h 3119108"/>
                <a:gd name="connsiteX67" fmla="*/ 1619157 w 3166946"/>
                <a:gd name="connsiteY67" fmla="*/ 2690901 h 3119108"/>
                <a:gd name="connsiteX68" fmla="*/ 1703906 w 3166946"/>
                <a:gd name="connsiteY68" fmla="*/ 2739967 h 3119108"/>
                <a:gd name="connsiteX69" fmla="*/ 1752972 w 3166946"/>
                <a:gd name="connsiteY69" fmla="*/ 2766730 h 3119108"/>
                <a:gd name="connsiteX70" fmla="*/ 1846642 w 3166946"/>
                <a:gd name="connsiteY70" fmla="*/ 2793492 h 3119108"/>
                <a:gd name="connsiteX71" fmla="*/ 1918010 w 3166946"/>
                <a:gd name="connsiteY71" fmla="*/ 2833637 h 3119108"/>
                <a:gd name="connsiteX72" fmla="*/ 1971536 w 3166946"/>
                <a:gd name="connsiteY72" fmla="*/ 2855939 h 3119108"/>
                <a:gd name="connsiteX73" fmla="*/ 2016140 w 3166946"/>
                <a:gd name="connsiteY73" fmla="*/ 2878242 h 3119108"/>
                <a:gd name="connsiteX74" fmla="*/ 2074127 w 3166946"/>
                <a:gd name="connsiteY74" fmla="*/ 2905005 h 3119108"/>
                <a:gd name="connsiteX75" fmla="*/ 2123192 w 3166946"/>
                <a:gd name="connsiteY75" fmla="*/ 2927307 h 3119108"/>
                <a:gd name="connsiteX76" fmla="*/ 2190099 w 3166946"/>
                <a:gd name="connsiteY76" fmla="*/ 2954070 h 3119108"/>
                <a:gd name="connsiteX77" fmla="*/ 2310533 w 3166946"/>
                <a:gd name="connsiteY77" fmla="*/ 2998675 h 3119108"/>
                <a:gd name="connsiteX78" fmla="*/ 2399742 w 3166946"/>
                <a:gd name="connsiteY78" fmla="*/ 3016517 h 3119108"/>
                <a:gd name="connsiteX79" fmla="*/ 2493413 w 3166946"/>
                <a:gd name="connsiteY79" fmla="*/ 3029898 h 3119108"/>
                <a:gd name="connsiteX80" fmla="*/ 2591543 w 3166946"/>
                <a:gd name="connsiteY80" fmla="*/ 3047740 h 3119108"/>
                <a:gd name="connsiteX81" fmla="*/ 2649530 w 3166946"/>
                <a:gd name="connsiteY81" fmla="*/ 3056661 h 3119108"/>
                <a:gd name="connsiteX82" fmla="*/ 2716437 w 3166946"/>
                <a:gd name="connsiteY82" fmla="*/ 3078964 h 3119108"/>
                <a:gd name="connsiteX83" fmla="*/ 2805647 w 3166946"/>
                <a:gd name="connsiteY83" fmla="*/ 3092345 h 3119108"/>
                <a:gd name="connsiteX84" fmla="*/ 2917159 w 3166946"/>
                <a:gd name="connsiteY84" fmla="*/ 3105727 h 3119108"/>
                <a:gd name="connsiteX85" fmla="*/ 3166946 w 3166946"/>
                <a:gd name="connsiteY85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67140 w 3166946"/>
                <a:gd name="connsiteY39" fmla="*/ 404618 h 3119108"/>
                <a:gd name="connsiteX40" fmla="*/ 1338146 w 3166946"/>
                <a:gd name="connsiteY40" fmla="*/ 210870 h 3119108"/>
                <a:gd name="connsiteX41" fmla="*/ 1360449 w 3166946"/>
                <a:gd name="connsiteY41" fmla="*/ 291159 h 3119108"/>
                <a:gd name="connsiteX42" fmla="*/ 1360449 w 3166946"/>
                <a:gd name="connsiteY42" fmla="*/ 291159 h 3119108"/>
                <a:gd name="connsiteX43" fmla="*/ 1387212 w 3166946"/>
                <a:gd name="connsiteY43" fmla="*/ 398211 h 3119108"/>
                <a:gd name="connsiteX44" fmla="*/ 1400593 w 3166946"/>
                <a:gd name="connsiteY44" fmla="*/ 456197 h 3119108"/>
                <a:gd name="connsiteX45" fmla="*/ 1396133 w 3166946"/>
                <a:gd name="connsiteY45" fmla="*/ 1102968 h 3119108"/>
                <a:gd name="connsiteX46" fmla="*/ 1391672 w 3166946"/>
                <a:gd name="connsiteY46" fmla="*/ 1138652 h 3119108"/>
                <a:gd name="connsiteX47" fmla="*/ 1378291 w 3166946"/>
                <a:gd name="connsiteY47" fmla="*/ 1201098 h 3119108"/>
                <a:gd name="connsiteX48" fmla="*/ 1364909 w 3166946"/>
                <a:gd name="connsiteY48" fmla="*/ 1299229 h 3119108"/>
                <a:gd name="connsiteX49" fmla="*/ 1347067 w 3166946"/>
                <a:gd name="connsiteY49" fmla="*/ 1348294 h 3119108"/>
                <a:gd name="connsiteX50" fmla="*/ 1329225 w 3166946"/>
                <a:gd name="connsiteY50" fmla="*/ 1406281 h 3119108"/>
                <a:gd name="connsiteX51" fmla="*/ 1311383 w 3166946"/>
                <a:gd name="connsiteY51" fmla="*/ 1468728 h 3119108"/>
                <a:gd name="connsiteX52" fmla="*/ 1298002 w 3166946"/>
                <a:gd name="connsiteY52" fmla="*/ 1535635 h 3119108"/>
                <a:gd name="connsiteX53" fmla="*/ 1275699 w 3166946"/>
                <a:gd name="connsiteY53" fmla="*/ 1611463 h 3119108"/>
                <a:gd name="connsiteX54" fmla="*/ 1257857 w 3166946"/>
                <a:gd name="connsiteY54" fmla="*/ 1696212 h 3119108"/>
                <a:gd name="connsiteX55" fmla="*/ 1248936 w 3166946"/>
                <a:gd name="connsiteY55" fmla="*/ 2119959 h 3119108"/>
                <a:gd name="connsiteX56" fmla="*/ 1248936 w 3166946"/>
                <a:gd name="connsiteY56" fmla="*/ 2231471 h 3119108"/>
                <a:gd name="connsiteX57" fmla="*/ 1271239 w 3166946"/>
                <a:gd name="connsiteY57" fmla="*/ 2289457 h 3119108"/>
                <a:gd name="connsiteX58" fmla="*/ 1298002 w 3166946"/>
                <a:gd name="connsiteY58" fmla="*/ 2338523 h 3119108"/>
                <a:gd name="connsiteX59" fmla="*/ 1329225 w 3166946"/>
                <a:gd name="connsiteY59" fmla="*/ 2383128 h 3119108"/>
                <a:gd name="connsiteX60" fmla="*/ 1360449 w 3166946"/>
                <a:gd name="connsiteY60" fmla="*/ 2427732 h 3119108"/>
                <a:gd name="connsiteX61" fmla="*/ 1391672 w 3166946"/>
                <a:gd name="connsiteY61" fmla="*/ 2458956 h 3119108"/>
                <a:gd name="connsiteX62" fmla="*/ 1422896 w 3166946"/>
                <a:gd name="connsiteY62" fmla="*/ 2499100 h 3119108"/>
                <a:gd name="connsiteX63" fmla="*/ 1463040 w 3166946"/>
                <a:gd name="connsiteY63" fmla="*/ 2534784 h 3119108"/>
                <a:gd name="connsiteX64" fmla="*/ 1494263 w 3166946"/>
                <a:gd name="connsiteY64" fmla="*/ 2566008 h 3119108"/>
                <a:gd name="connsiteX65" fmla="*/ 1543329 w 3166946"/>
                <a:gd name="connsiteY65" fmla="*/ 2623994 h 3119108"/>
                <a:gd name="connsiteX66" fmla="*/ 1579013 w 3166946"/>
                <a:gd name="connsiteY66" fmla="*/ 2655217 h 3119108"/>
                <a:gd name="connsiteX67" fmla="*/ 1619157 w 3166946"/>
                <a:gd name="connsiteY67" fmla="*/ 2690901 h 3119108"/>
                <a:gd name="connsiteX68" fmla="*/ 1703906 w 3166946"/>
                <a:gd name="connsiteY68" fmla="*/ 2739967 h 3119108"/>
                <a:gd name="connsiteX69" fmla="*/ 1752972 w 3166946"/>
                <a:gd name="connsiteY69" fmla="*/ 2766730 h 3119108"/>
                <a:gd name="connsiteX70" fmla="*/ 1846642 w 3166946"/>
                <a:gd name="connsiteY70" fmla="*/ 2793492 h 3119108"/>
                <a:gd name="connsiteX71" fmla="*/ 1918010 w 3166946"/>
                <a:gd name="connsiteY71" fmla="*/ 2833637 h 3119108"/>
                <a:gd name="connsiteX72" fmla="*/ 1971536 w 3166946"/>
                <a:gd name="connsiteY72" fmla="*/ 2855939 h 3119108"/>
                <a:gd name="connsiteX73" fmla="*/ 2016140 w 3166946"/>
                <a:gd name="connsiteY73" fmla="*/ 2878242 h 3119108"/>
                <a:gd name="connsiteX74" fmla="*/ 2074127 w 3166946"/>
                <a:gd name="connsiteY74" fmla="*/ 2905005 h 3119108"/>
                <a:gd name="connsiteX75" fmla="*/ 2123192 w 3166946"/>
                <a:gd name="connsiteY75" fmla="*/ 2927307 h 3119108"/>
                <a:gd name="connsiteX76" fmla="*/ 2190099 w 3166946"/>
                <a:gd name="connsiteY76" fmla="*/ 2954070 h 3119108"/>
                <a:gd name="connsiteX77" fmla="*/ 2310533 w 3166946"/>
                <a:gd name="connsiteY77" fmla="*/ 2998675 h 3119108"/>
                <a:gd name="connsiteX78" fmla="*/ 2399742 w 3166946"/>
                <a:gd name="connsiteY78" fmla="*/ 3016517 h 3119108"/>
                <a:gd name="connsiteX79" fmla="*/ 2493413 w 3166946"/>
                <a:gd name="connsiteY79" fmla="*/ 3029898 h 3119108"/>
                <a:gd name="connsiteX80" fmla="*/ 2591543 w 3166946"/>
                <a:gd name="connsiteY80" fmla="*/ 3047740 h 3119108"/>
                <a:gd name="connsiteX81" fmla="*/ 2649530 w 3166946"/>
                <a:gd name="connsiteY81" fmla="*/ 3056661 h 3119108"/>
                <a:gd name="connsiteX82" fmla="*/ 2716437 w 3166946"/>
                <a:gd name="connsiteY82" fmla="*/ 3078964 h 3119108"/>
                <a:gd name="connsiteX83" fmla="*/ 2805647 w 3166946"/>
                <a:gd name="connsiteY83" fmla="*/ 3092345 h 3119108"/>
                <a:gd name="connsiteX84" fmla="*/ 2917159 w 3166946"/>
                <a:gd name="connsiteY84" fmla="*/ 3105727 h 3119108"/>
                <a:gd name="connsiteX85" fmla="*/ 3166946 w 3166946"/>
                <a:gd name="connsiteY85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67140 w 3166946"/>
                <a:gd name="connsiteY39" fmla="*/ 404618 h 3119108"/>
                <a:gd name="connsiteX40" fmla="*/ 1173297 w 3166946"/>
                <a:gd name="connsiteY40" fmla="*/ 558599 h 3119108"/>
                <a:gd name="connsiteX41" fmla="*/ 1360449 w 3166946"/>
                <a:gd name="connsiteY41" fmla="*/ 291159 h 3119108"/>
                <a:gd name="connsiteX42" fmla="*/ 1360449 w 3166946"/>
                <a:gd name="connsiteY42" fmla="*/ 291159 h 3119108"/>
                <a:gd name="connsiteX43" fmla="*/ 1387212 w 3166946"/>
                <a:gd name="connsiteY43" fmla="*/ 398211 h 3119108"/>
                <a:gd name="connsiteX44" fmla="*/ 1400593 w 3166946"/>
                <a:gd name="connsiteY44" fmla="*/ 456197 h 3119108"/>
                <a:gd name="connsiteX45" fmla="*/ 1396133 w 3166946"/>
                <a:gd name="connsiteY45" fmla="*/ 1102968 h 3119108"/>
                <a:gd name="connsiteX46" fmla="*/ 1391672 w 3166946"/>
                <a:gd name="connsiteY46" fmla="*/ 1138652 h 3119108"/>
                <a:gd name="connsiteX47" fmla="*/ 1378291 w 3166946"/>
                <a:gd name="connsiteY47" fmla="*/ 1201098 h 3119108"/>
                <a:gd name="connsiteX48" fmla="*/ 1364909 w 3166946"/>
                <a:gd name="connsiteY48" fmla="*/ 1299229 h 3119108"/>
                <a:gd name="connsiteX49" fmla="*/ 1347067 w 3166946"/>
                <a:gd name="connsiteY49" fmla="*/ 1348294 h 3119108"/>
                <a:gd name="connsiteX50" fmla="*/ 1329225 w 3166946"/>
                <a:gd name="connsiteY50" fmla="*/ 1406281 h 3119108"/>
                <a:gd name="connsiteX51" fmla="*/ 1311383 w 3166946"/>
                <a:gd name="connsiteY51" fmla="*/ 1468728 h 3119108"/>
                <a:gd name="connsiteX52" fmla="*/ 1298002 w 3166946"/>
                <a:gd name="connsiteY52" fmla="*/ 1535635 h 3119108"/>
                <a:gd name="connsiteX53" fmla="*/ 1275699 w 3166946"/>
                <a:gd name="connsiteY53" fmla="*/ 1611463 h 3119108"/>
                <a:gd name="connsiteX54" fmla="*/ 1257857 w 3166946"/>
                <a:gd name="connsiteY54" fmla="*/ 1696212 h 3119108"/>
                <a:gd name="connsiteX55" fmla="*/ 1248936 w 3166946"/>
                <a:gd name="connsiteY55" fmla="*/ 2119959 h 3119108"/>
                <a:gd name="connsiteX56" fmla="*/ 1248936 w 3166946"/>
                <a:gd name="connsiteY56" fmla="*/ 2231471 h 3119108"/>
                <a:gd name="connsiteX57" fmla="*/ 1271239 w 3166946"/>
                <a:gd name="connsiteY57" fmla="*/ 2289457 h 3119108"/>
                <a:gd name="connsiteX58" fmla="*/ 1298002 w 3166946"/>
                <a:gd name="connsiteY58" fmla="*/ 2338523 h 3119108"/>
                <a:gd name="connsiteX59" fmla="*/ 1329225 w 3166946"/>
                <a:gd name="connsiteY59" fmla="*/ 2383128 h 3119108"/>
                <a:gd name="connsiteX60" fmla="*/ 1360449 w 3166946"/>
                <a:gd name="connsiteY60" fmla="*/ 2427732 h 3119108"/>
                <a:gd name="connsiteX61" fmla="*/ 1391672 w 3166946"/>
                <a:gd name="connsiteY61" fmla="*/ 2458956 h 3119108"/>
                <a:gd name="connsiteX62" fmla="*/ 1422896 w 3166946"/>
                <a:gd name="connsiteY62" fmla="*/ 2499100 h 3119108"/>
                <a:gd name="connsiteX63" fmla="*/ 1463040 w 3166946"/>
                <a:gd name="connsiteY63" fmla="*/ 2534784 h 3119108"/>
                <a:gd name="connsiteX64" fmla="*/ 1494263 w 3166946"/>
                <a:gd name="connsiteY64" fmla="*/ 2566008 h 3119108"/>
                <a:gd name="connsiteX65" fmla="*/ 1543329 w 3166946"/>
                <a:gd name="connsiteY65" fmla="*/ 2623994 h 3119108"/>
                <a:gd name="connsiteX66" fmla="*/ 1579013 w 3166946"/>
                <a:gd name="connsiteY66" fmla="*/ 2655217 h 3119108"/>
                <a:gd name="connsiteX67" fmla="*/ 1619157 w 3166946"/>
                <a:gd name="connsiteY67" fmla="*/ 2690901 h 3119108"/>
                <a:gd name="connsiteX68" fmla="*/ 1703906 w 3166946"/>
                <a:gd name="connsiteY68" fmla="*/ 2739967 h 3119108"/>
                <a:gd name="connsiteX69" fmla="*/ 1752972 w 3166946"/>
                <a:gd name="connsiteY69" fmla="*/ 2766730 h 3119108"/>
                <a:gd name="connsiteX70" fmla="*/ 1846642 w 3166946"/>
                <a:gd name="connsiteY70" fmla="*/ 2793492 h 3119108"/>
                <a:gd name="connsiteX71" fmla="*/ 1918010 w 3166946"/>
                <a:gd name="connsiteY71" fmla="*/ 2833637 h 3119108"/>
                <a:gd name="connsiteX72" fmla="*/ 1971536 w 3166946"/>
                <a:gd name="connsiteY72" fmla="*/ 2855939 h 3119108"/>
                <a:gd name="connsiteX73" fmla="*/ 2016140 w 3166946"/>
                <a:gd name="connsiteY73" fmla="*/ 2878242 h 3119108"/>
                <a:gd name="connsiteX74" fmla="*/ 2074127 w 3166946"/>
                <a:gd name="connsiteY74" fmla="*/ 2905005 h 3119108"/>
                <a:gd name="connsiteX75" fmla="*/ 2123192 w 3166946"/>
                <a:gd name="connsiteY75" fmla="*/ 2927307 h 3119108"/>
                <a:gd name="connsiteX76" fmla="*/ 2190099 w 3166946"/>
                <a:gd name="connsiteY76" fmla="*/ 2954070 h 3119108"/>
                <a:gd name="connsiteX77" fmla="*/ 2310533 w 3166946"/>
                <a:gd name="connsiteY77" fmla="*/ 2998675 h 3119108"/>
                <a:gd name="connsiteX78" fmla="*/ 2399742 w 3166946"/>
                <a:gd name="connsiteY78" fmla="*/ 3016517 h 3119108"/>
                <a:gd name="connsiteX79" fmla="*/ 2493413 w 3166946"/>
                <a:gd name="connsiteY79" fmla="*/ 3029898 h 3119108"/>
                <a:gd name="connsiteX80" fmla="*/ 2591543 w 3166946"/>
                <a:gd name="connsiteY80" fmla="*/ 3047740 h 3119108"/>
                <a:gd name="connsiteX81" fmla="*/ 2649530 w 3166946"/>
                <a:gd name="connsiteY81" fmla="*/ 3056661 h 3119108"/>
                <a:gd name="connsiteX82" fmla="*/ 2716437 w 3166946"/>
                <a:gd name="connsiteY82" fmla="*/ 3078964 h 3119108"/>
                <a:gd name="connsiteX83" fmla="*/ 2805647 w 3166946"/>
                <a:gd name="connsiteY83" fmla="*/ 3092345 h 3119108"/>
                <a:gd name="connsiteX84" fmla="*/ 2917159 w 3166946"/>
                <a:gd name="connsiteY84" fmla="*/ 3105727 h 3119108"/>
                <a:gd name="connsiteX85" fmla="*/ 3166946 w 3166946"/>
                <a:gd name="connsiteY85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360449 w 3166946"/>
                <a:gd name="connsiteY41" fmla="*/ 291159 h 3119108"/>
                <a:gd name="connsiteX42" fmla="*/ 1360449 w 3166946"/>
                <a:gd name="connsiteY42" fmla="*/ 291159 h 3119108"/>
                <a:gd name="connsiteX43" fmla="*/ 1387212 w 3166946"/>
                <a:gd name="connsiteY43" fmla="*/ 398211 h 3119108"/>
                <a:gd name="connsiteX44" fmla="*/ 1400593 w 3166946"/>
                <a:gd name="connsiteY44" fmla="*/ 456197 h 3119108"/>
                <a:gd name="connsiteX45" fmla="*/ 1396133 w 3166946"/>
                <a:gd name="connsiteY45" fmla="*/ 1102968 h 3119108"/>
                <a:gd name="connsiteX46" fmla="*/ 1391672 w 3166946"/>
                <a:gd name="connsiteY46" fmla="*/ 1138652 h 3119108"/>
                <a:gd name="connsiteX47" fmla="*/ 1378291 w 3166946"/>
                <a:gd name="connsiteY47" fmla="*/ 1201098 h 3119108"/>
                <a:gd name="connsiteX48" fmla="*/ 1364909 w 3166946"/>
                <a:gd name="connsiteY48" fmla="*/ 1299229 h 3119108"/>
                <a:gd name="connsiteX49" fmla="*/ 1347067 w 3166946"/>
                <a:gd name="connsiteY49" fmla="*/ 1348294 h 3119108"/>
                <a:gd name="connsiteX50" fmla="*/ 1329225 w 3166946"/>
                <a:gd name="connsiteY50" fmla="*/ 1406281 h 3119108"/>
                <a:gd name="connsiteX51" fmla="*/ 1311383 w 3166946"/>
                <a:gd name="connsiteY51" fmla="*/ 1468728 h 3119108"/>
                <a:gd name="connsiteX52" fmla="*/ 1298002 w 3166946"/>
                <a:gd name="connsiteY52" fmla="*/ 1535635 h 3119108"/>
                <a:gd name="connsiteX53" fmla="*/ 1275699 w 3166946"/>
                <a:gd name="connsiteY53" fmla="*/ 1611463 h 3119108"/>
                <a:gd name="connsiteX54" fmla="*/ 1257857 w 3166946"/>
                <a:gd name="connsiteY54" fmla="*/ 1696212 h 3119108"/>
                <a:gd name="connsiteX55" fmla="*/ 1248936 w 3166946"/>
                <a:gd name="connsiteY55" fmla="*/ 2119959 h 3119108"/>
                <a:gd name="connsiteX56" fmla="*/ 1248936 w 3166946"/>
                <a:gd name="connsiteY56" fmla="*/ 2231471 h 3119108"/>
                <a:gd name="connsiteX57" fmla="*/ 1271239 w 3166946"/>
                <a:gd name="connsiteY57" fmla="*/ 2289457 h 3119108"/>
                <a:gd name="connsiteX58" fmla="*/ 1298002 w 3166946"/>
                <a:gd name="connsiteY58" fmla="*/ 2338523 h 3119108"/>
                <a:gd name="connsiteX59" fmla="*/ 1329225 w 3166946"/>
                <a:gd name="connsiteY59" fmla="*/ 2383128 h 3119108"/>
                <a:gd name="connsiteX60" fmla="*/ 1360449 w 3166946"/>
                <a:gd name="connsiteY60" fmla="*/ 2427732 h 3119108"/>
                <a:gd name="connsiteX61" fmla="*/ 1391672 w 3166946"/>
                <a:gd name="connsiteY61" fmla="*/ 2458956 h 3119108"/>
                <a:gd name="connsiteX62" fmla="*/ 1422896 w 3166946"/>
                <a:gd name="connsiteY62" fmla="*/ 2499100 h 3119108"/>
                <a:gd name="connsiteX63" fmla="*/ 1463040 w 3166946"/>
                <a:gd name="connsiteY63" fmla="*/ 2534784 h 3119108"/>
                <a:gd name="connsiteX64" fmla="*/ 1494263 w 3166946"/>
                <a:gd name="connsiteY64" fmla="*/ 2566008 h 3119108"/>
                <a:gd name="connsiteX65" fmla="*/ 1543329 w 3166946"/>
                <a:gd name="connsiteY65" fmla="*/ 2623994 h 3119108"/>
                <a:gd name="connsiteX66" fmla="*/ 1579013 w 3166946"/>
                <a:gd name="connsiteY66" fmla="*/ 2655217 h 3119108"/>
                <a:gd name="connsiteX67" fmla="*/ 1619157 w 3166946"/>
                <a:gd name="connsiteY67" fmla="*/ 2690901 h 3119108"/>
                <a:gd name="connsiteX68" fmla="*/ 1703906 w 3166946"/>
                <a:gd name="connsiteY68" fmla="*/ 2739967 h 3119108"/>
                <a:gd name="connsiteX69" fmla="*/ 1752972 w 3166946"/>
                <a:gd name="connsiteY69" fmla="*/ 2766730 h 3119108"/>
                <a:gd name="connsiteX70" fmla="*/ 1846642 w 3166946"/>
                <a:gd name="connsiteY70" fmla="*/ 2793492 h 3119108"/>
                <a:gd name="connsiteX71" fmla="*/ 1918010 w 3166946"/>
                <a:gd name="connsiteY71" fmla="*/ 2833637 h 3119108"/>
                <a:gd name="connsiteX72" fmla="*/ 1971536 w 3166946"/>
                <a:gd name="connsiteY72" fmla="*/ 2855939 h 3119108"/>
                <a:gd name="connsiteX73" fmla="*/ 2016140 w 3166946"/>
                <a:gd name="connsiteY73" fmla="*/ 2878242 h 3119108"/>
                <a:gd name="connsiteX74" fmla="*/ 2074127 w 3166946"/>
                <a:gd name="connsiteY74" fmla="*/ 2905005 h 3119108"/>
                <a:gd name="connsiteX75" fmla="*/ 2123192 w 3166946"/>
                <a:gd name="connsiteY75" fmla="*/ 2927307 h 3119108"/>
                <a:gd name="connsiteX76" fmla="*/ 2190099 w 3166946"/>
                <a:gd name="connsiteY76" fmla="*/ 2954070 h 3119108"/>
                <a:gd name="connsiteX77" fmla="*/ 2310533 w 3166946"/>
                <a:gd name="connsiteY77" fmla="*/ 2998675 h 3119108"/>
                <a:gd name="connsiteX78" fmla="*/ 2399742 w 3166946"/>
                <a:gd name="connsiteY78" fmla="*/ 3016517 h 3119108"/>
                <a:gd name="connsiteX79" fmla="*/ 2493413 w 3166946"/>
                <a:gd name="connsiteY79" fmla="*/ 3029898 h 3119108"/>
                <a:gd name="connsiteX80" fmla="*/ 2591543 w 3166946"/>
                <a:gd name="connsiteY80" fmla="*/ 3047740 h 3119108"/>
                <a:gd name="connsiteX81" fmla="*/ 2649530 w 3166946"/>
                <a:gd name="connsiteY81" fmla="*/ 3056661 h 3119108"/>
                <a:gd name="connsiteX82" fmla="*/ 2716437 w 3166946"/>
                <a:gd name="connsiteY82" fmla="*/ 3078964 h 3119108"/>
                <a:gd name="connsiteX83" fmla="*/ 2805647 w 3166946"/>
                <a:gd name="connsiteY83" fmla="*/ 3092345 h 3119108"/>
                <a:gd name="connsiteX84" fmla="*/ 2917159 w 3166946"/>
                <a:gd name="connsiteY84" fmla="*/ 3105727 h 3119108"/>
                <a:gd name="connsiteX85" fmla="*/ 3166946 w 3166946"/>
                <a:gd name="connsiteY85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360449 w 3166946"/>
                <a:gd name="connsiteY41" fmla="*/ 291159 h 3119108"/>
                <a:gd name="connsiteX42" fmla="*/ 1387212 w 3166946"/>
                <a:gd name="connsiteY42" fmla="*/ 398211 h 3119108"/>
                <a:gd name="connsiteX43" fmla="*/ 1400593 w 3166946"/>
                <a:gd name="connsiteY43" fmla="*/ 456197 h 3119108"/>
                <a:gd name="connsiteX44" fmla="*/ 1396133 w 3166946"/>
                <a:gd name="connsiteY44" fmla="*/ 1102968 h 3119108"/>
                <a:gd name="connsiteX45" fmla="*/ 1391672 w 3166946"/>
                <a:gd name="connsiteY45" fmla="*/ 1138652 h 3119108"/>
                <a:gd name="connsiteX46" fmla="*/ 1378291 w 3166946"/>
                <a:gd name="connsiteY46" fmla="*/ 1201098 h 3119108"/>
                <a:gd name="connsiteX47" fmla="*/ 1364909 w 3166946"/>
                <a:gd name="connsiteY47" fmla="*/ 1299229 h 3119108"/>
                <a:gd name="connsiteX48" fmla="*/ 1347067 w 3166946"/>
                <a:gd name="connsiteY48" fmla="*/ 1348294 h 3119108"/>
                <a:gd name="connsiteX49" fmla="*/ 1329225 w 3166946"/>
                <a:gd name="connsiteY49" fmla="*/ 1406281 h 3119108"/>
                <a:gd name="connsiteX50" fmla="*/ 1311383 w 3166946"/>
                <a:gd name="connsiteY50" fmla="*/ 1468728 h 3119108"/>
                <a:gd name="connsiteX51" fmla="*/ 1298002 w 3166946"/>
                <a:gd name="connsiteY51" fmla="*/ 1535635 h 3119108"/>
                <a:gd name="connsiteX52" fmla="*/ 1275699 w 3166946"/>
                <a:gd name="connsiteY52" fmla="*/ 1611463 h 3119108"/>
                <a:gd name="connsiteX53" fmla="*/ 1257857 w 3166946"/>
                <a:gd name="connsiteY53" fmla="*/ 1696212 h 3119108"/>
                <a:gd name="connsiteX54" fmla="*/ 1248936 w 3166946"/>
                <a:gd name="connsiteY54" fmla="*/ 2119959 h 3119108"/>
                <a:gd name="connsiteX55" fmla="*/ 1248936 w 3166946"/>
                <a:gd name="connsiteY55" fmla="*/ 2231471 h 3119108"/>
                <a:gd name="connsiteX56" fmla="*/ 1271239 w 3166946"/>
                <a:gd name="connsiteY56" fmla="*/ 2289457 h 3119108"/>
                <a:gd name="connsiteX57" fmla="*/ 1298002 w 3166946"/>
                <a:gd name="connsiteY57" fmla="*/ 2338523 h 3119108"/>
                <a:gd name="connsiteX58" fmla="*/ 1329225 w 3166946"/>
                <a:gd name="connsiteY58" fmla="*/ 2383128 h 3119108"/>
                <a:gd name="connsiteX59" fmla="*/ 1360449 w 3166946"/>
                <a:gd name="connsiteY59" fmla="*/ 2427732 h 3119108"/>
                <a:gd name="connsiteX60" fmla="*/ 1391672 w 3166946"/>
                <a:gd name="connsiteY60" fmla="*/ 2458956 h 3119108"/>
                <a:gd name="connsiteX61" fmla="*/ 1422896 w 3166946"/>
                <a:gd name="connsiteY61" fmla="*/ 2499100 h 3119108"/>
                <a:gd name="connsiteX62" fmla="*/ 1463040 w 3166946"/>
                <a:gd name="connsiteY62" fmla="*/ 2534784 h 3119108"/>
                <a:gd name="connsiteX63" fmla="*/ 1494263 w 3166946"/>
                <a:gd name="connsiteY63" fmla="*/ 2566008 h 3119108"/>
                <a:gd name="connsiteX64" fmla="*/ 1543329 w 3166946"/>
                <a:gd name="connsiteY64" fmla="*/ 2623994 h 3119108"/>
                <a:gd name="connsiteX65" fmla="*/ 1579013 w 3166946"/>
                <a:gd name="connsiteY65" fmla="*/ 2655217 h 3119108"/>
                <a:gd name="connsiteX66" fmla="*/ 1619157 w 3166946"/>
                <a:gd name="connsiteY66" fmla="*/ 2690901 h 3119108"/>
                <a:gd name="connsiteX67" fmla="*/ 1703906 w 3166946"/>
                <a:gd name="connsiteY67" fmla="*/ 2739967 h 3119108"/>
                <a:gd name="connsiteX68" fmla="*/ 1752972 w 3166946"/>
                <a:gd name="connsiteY68" fmla="*/ 2766730 h 3119108"/>
                <a:gd name="connsiteX69" fmla="*/ 1846642 w 3166946"/>
                <a:gd name="connsiteY69" fmla="*/ 2793492 h 3119108"/>
                <a:gd name="connsiteX70" fmla="*/ 1918010 w 3166946"/>
                <a:gd name="connsiteY70" fmla="*/ 2833637 h 3119108"/>
                <a:gd name="connsiteX71" fmla="*/ 1971536 w 3166946"/>
                <a:gd name="connsiteY71" fmla="*/ 2855939 h 3119108"/>
                <a:gd name="connsiteX72" fmla="*/ 2016140 w 3166946"/>
                <a:gd name="connsiteY72" fmla="*/ 2878242 h 3119108"/>
                <a:gd name="connsiteX73" fmla="*/ 2074127 w 3166946"/>
                <a:gd name="connsiteY73" fmla="*/ 2905005 h 3119108"/>
                <a:gd name="connsiteX74" fmla="*/ 2123192 w 3166946"/>
                <a:gd name="connsiteY74" fmla="*/ 2927307 h 3119108"/>
                <a:gd name="connsiteX75" fmla="*/ 2190099 w 3166946"/>
                <a:gd name="connsiteY75" fmla="*/ 2954070 h 3119108"/>
                <a:gd name="connsiteX76" fmla="*/ 2310533 w 3166946"/>
                <a:gd name="connsiteY76" fmla="*/ 2998675 h 3119108"/>
                <a:gd name="connsiteX77" fmla="*/ 2399742 w 3166946"/>
                <a:gd name="connsiteY77" fmla="*/ 3016517 h 3119108"/>
                <a:gd name="connsiteX78" fmla="*/ 2493413 w 3166946"/>
                <a:gd name="connsiteY78" fmla="*/ 3029898 h 3119108"/>
                <a:gd name="connsiteX79" fmla="*/ 2591543 w 3166946"/>
                <a:gd name="connsiteY79" fmla="*/ 3047740 h 3119108"/>
                <a:gd name="connsiteX80" fmla="*/ 2649530 w 3166946"/>
                <a:gd name="connsiteY80" fmla="*/ 3056661 h 3119108"/>
                <a:gd name="connsiteX81" fmla="*/ 2716437 w 3166946"/>
                <a:gd name="connsiteY81" fmla="*/ 3078964 h 3119108"/>
                <a:gd name="connsiteX82" fmla="*/ 2805647 w 3166946"/>
                <a:gd name="connsiteY82" fmla="*/ 3092345 h 3119108"/>
                <a:gd name="connsiteX83" fmla="*/ 2917159 w 3166946"/>
                <a:gd name="connsiteY83" fmla="*/ 3105727 h 3119108"/>
                <a:gd name="connsiteX84" fmla="*/ 3166946 w 3166946"/>
                <a:gd name="connsiteY84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387212 w 3166946"/>
                <a:gd name="connsiteY42" fmla="*/ 398211 h 3119108"/>
                <a:gd name="connsiteX43" fmla="*/ 1400593 w 3166946"/>
                <a:gd name="connsiteY43" fmla="*/ 456197 h 3119108"/>
                <a:gd name="connsiteX44" fmla="*/ 1396133 w 3166946"/>
                <a:gd name="connsiteY44" fmla="*/ 1102968 h 3119108"/>
                <a:gd name="connsiteX45" fmla="*/ 1391672 w 3166946"/>
                <a:gd name="connsiteY45" fmla="*/ 1138652 h 3119108"/>
                <a:gd name="connsiteX46" fmla="*/ 1378291 w 3166946"/>
                <a:gd name="connsiteY46" fmla="*/ 1201098 h 3119108"/>
                <a:gd name="connsiteX47" fmla="*/ 1364909 w 3166946"/>
                <a:gd name="connsiteY47" fmla="*/ 1299229 h 3119108"/>
                <a:gd name="connsiteX48" fmla="*/ 1347067 w 3166946"/>
                <a:gd name="connsiteY48" fmla="*/ 1348294 h 3119108"/>
                <a:gd name="connsiteX49" fmla="*/ 1329225 w 3166946"/>
                <a:gd name="connsiteY49" fmla="*/ 1406281 h 3119108"/>
                <a:gd name="connsiteX50" fmla="*/ 1311383 w 3166946"/>
                <a:gd name="connsiteY50" fmla="*/ 1468728 h 3119108"/>
                <a:gd name="connsiteX51" fmla="*/ 1298002 w 3166946"/>
                <a:gd name="connsiteY51" fmla="*/ 1535635 h 3119108"/>
                <a:gd name="connsiteX52" fmla="*/ 1275699 w 3166946"/>
                <a:gd name="connsiteY52" fmla="*/ 1611463 h 3119108"/>
                <a:gd name="connsiteX53" fmla="*/ 1257857 w 3166946"/>
                <a:gd name="connsiteY53" fmla="*/ 1696212 h 3119108"/>
                <a:gd name="connsiteX54" fmla="*/ 1248936 w 3166946"/>
                <a:gd name="connsiteY54" fmla="*/ 2119959 h 3119108"/>
                <a:gd name="connsiteX55" fmla="*/ 1248936 w 3166946"/>
                <a:gd name="connsiteY55" fmla="*/ 2231471 h 3119108"/>
                <a:gd name="connsiteX56" fmla="*/ 1271239 w 3166946"/>
                <a:gd name="connsiteY56" fmla="*/ 2289457 h 3119108"/>
                <a:gd name="connsiteX57" fmla="*/ 1298002 w 3166946"/>
                <a:gd name="connsiteY57" fmla="*/ 2338523 h 3119108"/>
                <a:gd name="connsiteX58" fmla="*/ 1329225 w 3166946"/>
                <a:gd name="connsiteY58" fmla="*/ 2383128 h 3119108"/>
                <a:gd name="connsiteX59" fmla="*/ 1360449 w 3166946"/>
                <a:gd name="connsiteY59" fmla="*/ 2427732 h 3119108"/>
                <a:gd name="connsiteX60" fmla="*/ 1391672 w 3166946"/>
                <a:gd name="connsiteY60" fmla="*/ 2458956 h 3119108"/>
                <a:gd name="connsiteX61" fmla="*/ 1422896 w 3166946"/>
                <a:gd name="connsiteY61" fmla="*/ 2499100 h 3119108"/>
                <a:gd name="connsiteX62" fmla="*/ 1463040 w 3166946"/>
                <a:gd name="connsiteY62" fmla="*/ 2534784 h 3119108"/>
                <a:gd name="connsiteX63" fmla="*/ 1494263 w 3166946"/>
                <a:gd name="connsiteY63" fmla="*/ 2566008 h 3119108"/>
                <a:gd name="connsiteX64" fmla="*/ 1543329 w 3166946"/>
                <a:gd name="connsiteY64" fmla="*/ 2623994 h 3119108"/>
                <a:gd name="connsiteX65" fmla="*/ 1579013 w 3166946"/>
                <a:gd name="connsiteY65" fmla="*/ 2655217 h 3119108"/>
                <a:gd name="connsiteX66" fmla="*/ 1619157 w 3166946"/>
                <a:gd name="connsiteY66" fmla="*/ 2690901 h 3119108"/>
                <a:gd name="connsiteX67" fmla="*/ 1703906 w 3166946"/>
                <a:gd name="connsiteY67" fmla="*/ 2739967 h 3119108"/>
                <a:gd name="connsiteX68" fmla="*/ 1752972 w 3166946"/>
                <a:gd name="connsiteY68" fmla="*/ 2766730 h 3119108"/>
                <a:gd name="connsiteX69" fmla="*/ 1846642 w 3166946"/>
                <a:gd name="connsiteY69" fmla="*/ 2793492 h 3119108"/>
                <a:gd name="connsiteX70" fmla="*/ 1918010 w 3166946"/>
                <a:gd name="connsiteY70" fmla="*/ 2833637 h 3119108"/>
                <a:gd name="connsiteX71" fmla="*/ 1971536 w 3166946"/>
                <a:gd name="connsiteY71" fmla="*/ 2855939 h 3119108"/>
                <a:gd name="connsiteX72" fmla="*/ 2016140 w 3166946"/>
                <a:gd name="connsiteY72" fmla="*/ 2878242 h 3119108"/>
                <a:gd name="connsiteX73" fmla="*/ 2074127 w 3166946"/>
                <a:gd name="connsiteY73" fmla="*/ 2905005 h 3119108"/>
                <a:gd name="connsiteX74" fmla="*/ 2123192 w 3166946"/>
                <a:gd name="connsiteY74" fmla="*/ 2927307 h 3119108"/>
                <a:gd name="connsiteX75" fmla="*/ 2190099 w 3166946"/>
                <a:gd name="connsiteY75" fmla="*/ 2954070 h 3119108"/>
                <a:gd name="connsiteX76" fmla="*/ 2310533 w 3166946"/>
                <a:gd name="connsiteY76" fmla="*/ 2998675 h 3119108"/>
                <a:gd name="connsiteX77" fmla="*/ 2399742 w 3166946"/>
                <a:gd name="connsiteY77" fmla="*/ 3016517 h 3119108"/>
                <a:gd name="connsiteX78" fmla="*/ 2493413 w 3166946"/>
                <a:gd name="connsiteY78" fmla="*/ 3029898 h 3119108"/>
                <a:gd name="connsiteX79" fmla="*/ 2591543 w 3166946"/>
                <a:gd name="connsiteY79" fmla="*/ 3047740 h 3119108"/>
                <a:gd name="connsiteX80" fmla="*/ 2649530 w 3166946"/>
                <a:gd name="connsiteY80" fmla="*/ 3056661 h 3119108"/>
                <a:gd name="connsiteX81" fmla="*/ 2716437 w 3166946"/>
                <a:gd name="connsiteY81" fmla="*/ 3078964 h 3119108"/>
                <a:gd name="connsiteX82" fmla="*/ 2805647 w 3166946"/>
                <a:gd name="connsiteY82" fmla="*/ 3092345 h 3119108"/>
                <a:gd name="connsiteX83" fmla="*/ 2917159 w 3166946"/>
                <a:gd name="connsiteY83" fmla="*/ 3105727 h 3119108"/>
                <a:gd name="connsiteX84" fmla="*/ 3166946 w 3166946"/>
                <a:gd name="connsiteY84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400593 w 3166946"/>
                <a:gd name="connsiteY42" fmla="*/ 456197 h 3119108"/>
                <a:gd name="connsiteX43" fmla="*/ 1396133 w 3166946"/>
                <a:gd name="connsiteY43" fmla="*/ 1102968 h 3119108"/>
                <a:gd name="connsiteX44" fmla="*/ 1391672 w 3166946"/>
                <a:gd name="connsiteY44" fmla="*/ 1138652 h 3119108"/>
                <a:gd name="connsiteX45" fmla="*/ 1378291 w 3166946"/>
                <a:gd name="connsiteY45" fmla="*/ 1201098 h 3119108"/>
                <a:gd name="connsiteX46" fmla="*/ 1364909 w 3166946"/>
                <a:gd name="connsiteY46" fmla="*/ 1299229 h 3119108"/>
                <a:gd name="connsiteX47" fmla="*/ 1347067 w 3166946"/>
                <a:gd name="connsiteY47" fmla="*/ 1348294 h 3119108"/>
                <a:gd name="connsiteX48" fmla="*/ 1329225 w 3166946"/>
                <a:gd name="connsiteY48" fmla="*/ 1406281 h 3119108"/>
                <a:gd name="connsiteX49" fmla="*/ 1311383 w 3166946"/>
                <a:gd name="connsiteY49" fmla="*/ 1468728 h 3119108"/>
                <a:gd name="connsiteX50" fmla="*/ 1298002 w 3166946"/>
                <a:gd name="connsiteY50" fmla="*/ 1535635 h 3119108"/>
                <a:gd name="connsiteX51" fmla="*/ 1275699 w 3166946"/>
                <a:gd name="connsiteY51" fmla="*/ 1611463 h 3119108"/>
                <a:gd name="connsiteX52" fmla="*/ 1257857 w 3166946"/>
                <a:gd name="connsiteY52" fmla="*/ 1696212 h 3119108"/>
                <a:gd name="connsiteX53" fmla="*/ 1248936 w 3166946"/>
                <a:gd name="connsiteY53" fmla="*/ 2119959 h 3119108"/>
                <a:gd name="connsiteX54" fmla="*/ 1248936 w 3166946"/>
                <a:gd name="connsiteY54" fmla="*/ 2231471 h 3119108"/>
                <a:gd name="connsiteX55" fmla="*/ 1271239 w 3166946"/>
                <a:gd name="connsiteY55" fmla="*/ 2289457 h 3119108"/>
                <a:gd name="connsiteX56" fmla="*/ 1298002 w 3166946"/>
                <a:gd name="connsiteY56" fmla="*/ 2338523 h 3119108"/>
                <a:gd name="connsiteX57" fmla="*/ 1329225 w 3166946"/>
                <a:gd name="connsiteY57" fmla="*/ 2383128 h 3119108"/>
                <a:gd name="connsiteX58" fmla="*/ 1360449 w 3166946"/>
                <a:gd name="connsiteY58" fmla="*/ 2427732 h 3119108"/>
                <a:gd name="connsiteX59" fmla="*/ 1391672 w 3166946"/>
                <a:gd name="connsiteY59" fmla="*/ 2458956 h 3119108"/>
                <a:gd name="connsiteX60" fmla="*/ 1422896 w 3166946"/>
                <a:gd name="connsiteY60" fmla="*/ 2499100 h 3119108"/>
                <a:gd name="connsiteX61" fmla="*/ 1463040 w 3166946"/>
                <a:gd name="connsiteY61" fmla="*/ 2534784 h 3119108"/>
                <a:gd name="connsiteX62" fmla="*/ 1494263 w 3166946"/>
                <a:gd name="connsiteY62" fmla="*/ 2566008 h 3119108"/>
                <a:gd name="connsiteX63" fmla="*/ 1543329 w 3166946"/>
                <a:gd name="connsiteY63" fmla="*/ 2623994 h 3119108"/>
                <a:gd name="connsiteX64" fmla="*/ 1579013 w 3166946"/>
                <a:gd name="connsiteY64" fmla="*/ 2655217 h 3119108"/>
                <a:gd name="connsiteX65" fmla="*/ 1619157 w 3166946"/>
                <a:gd name="connsiteY65" fmla="*/ 2690901 h 3119108"/>
                <a:gd name="connsiteX66" fmla="*/ 1703906 w 3166946"/>
                <a:gd name="connsiteY66" fmla="*/ 2739967 h 3119108"/>
                <a:gd name="connsiteX67" fmla="*/ 1752972 w 3166946"/>
                <a:gd name="connsiteY67" fmla="*/ 2766730 h 3119108"/>
                <a:gd name="connsiteX68" fmla="*/ 1846642 w 3166946"/>
                <a:gd name="connsiteY68" fmla="*/ 2793492 h 3119108"/>
                <a:gd name="connsiteX69" fmla="*/ 1918010 w 3166946"/>
                <a:gd name="connsiteY69" fmla="*/ 2833637 h 3119108"/>
                <a:gd name="connsiteX70" fmla="*/ 1971536 w 3166946"/>
                <a:gd name="connsiteY70" fmla="*/ 2855939 h 3119108"/>
                <a:gd name="connsiteX71" fmla="*/ 2016140 w 3166946"/>
                <a:gd name="connsiteY71" fmla="*/ 2878242 h 3119108"/>
                <a:gd name="connsiteX72" fmla="*/ 2074127 w 3166946"/>
                <a:gd name="connsiteY72" fmla="*/ 2905005 h 3119108"/>
                <a:gd name="connsiteX73" fmla="*/ 2123192 w 3166946"/>
                <a:gd name="connsiteY73" fmla="*/ 2927307 h 3119108"/>
                <a:gd name="connsiteX74" fmla="*/ 2190099 w 3166946"/>
                <a:gd name="connsiteY74" fmla="*/ 2954070 h 3119108"/>
                <a:gd name="connsiteX75" fmla="*/ 2310533 w 3166946"/>
                <a:gd name="connsiteY75" fmla="*/ 2998675 h 3119108"/>
                <a:gd name="connsiteX76" fmla="*/ 2399742 w 3166946"/>
                <a:gd name="connsiteY76" fmla="*/ 3016517 h 3119108"/>
                <a:gd name="connsiteX77" fmla="*/ 2493413 w 3166946"/>
                <a:gd name="connsiteY77" fmla="*/ 3029898 h 3119108"/>
                <a:gd name="connsiteX78" fmla="*/ 2591543 w 3166946"/>
                <a:gd name="connsiteY78" fmla="*/ 3047740 h 3119108"/>
                <a:gd name="connsiteX79" fmla="*/ 2649530 w 3166946"/>
                <a:gd name="connsiteY79" fmla="*/ 3056661 h 3119108"/>
                <a:gd name="connsiteX80" fmla="*/ 2716437 w 3166946"/>
                <a:gd name="connsiteY80" fmla="*/ 3078964 h 3119108"/>
                <a:gd name="connsiteX81" fmla="*/ 2805647 w 3166946"/>
                <a:gd name="connsiteY81" fmla="*/ 3092345 h 3119108"/>
                <a:gd name="connsiteX82" fmla="*/ 2917159 w 3166946"/>
                <a:gd name="connsiteY82" fmla="*/ 3105727 h 3119108"/>
                <a:gd name="connsiteX83" fmla="*/ 3166946 w 3166946"/>
                <a:gd name="connsiteY83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396133 w 3166946"/>
                <a:gd name="connsiteY43" fmla="*/ 1102968 h 3119108"/>
                <a:gd name="connsiteX44" fmla="*/ 1391672 w 3166946"/>
                <a:gd name="connsiteY44" fmla="*/ 1138652 h 3119108"/>
                <a:gd name="connsiteX45" fmla="*/ 1378291 w 3166946"/>
                <a:gd name="connsiteY45" fmla="*/ 1201098 h 3119108"/>
                <a:gd name="connsiteX46" fmla="*/ 1364909 w 3166946"/>
                <a:gd name="connsiteY46" fmla="*/ 1299229 h 3119108"/>
                <a:gd name="connsiteX47" fmla="*/ 1347067 w 3166946"/>
                <a:gd name="connsiteY47" fmla="*/ 1348294 h 3119108"/>
                <a:gd name="connsiteX48" fmla="*/ 1329225 w 3166946"/>
                <a:gd name="connsiteY48" fmla="*/ 1406281 h 3119108"/>
                <a:gd name="connsiteX49" fmla="*/ 1311383 w 3166946"/>
                <a:gd name="connsiteY49" fmla="*/ 1468728 h 3119108"/>
                <a:gd name="connsiteX50" fmla="*/ 1298002 w 3166946"/>
                <a:gd name="connsiteY50" fmla="*/ 1535635 h 3119108"/>
                <a:gd name="connsiteX51" fmla="*/ 1275699 w 3166946"/>
                <a:gd name="connsiteY51" fmla="*/ 1611463 h 3119108"/>
                <a:gd name="connsiteX52" fmla="*/ 1257857 w 3166946"/>
                <a:gd name="connsiteY52" fmla="*/ 1696212 h 3119108"/>
                <a:gd name="connsiteX53" fmla="*/ 1248936 w 3166946"/>
                <a:gd name="connsiteY53" fmla="*/ 2119959 h 3119108"/>
                <a:gd name="connsiteX54" fmla="*/ 1248936 w 3166946"/>
                <a:gd name="connsiteY54" fmla="*/ 2231471 h 3119108"/>
                <a:gd name="connsiteX55" fmla="*/ 1271239 w 3166946"/>
                <a:gd name="connsiteY55" fmla="*/ 2289457 h 3119108"/>
                <a:gd name="connsiteX56" fmla="*/ 1298002 w 3166946"/>
                <a:gd name="connsiteY56" fmla="*/ 2338523 h 3119108"/>
                <a:gd name="connsiteX57" fmla="*/ 1329225 w 3166946"/>
                <a:gd name="connsiteY57" fmla="*/ 2383128 h 3119108"/>
                <a:gd name="connsiteX58" fmla="*/ 1360449 w 3166946"/>
                <a:gd name="connsiteY58" fmla="*/ 2427732 h 3119108"/>
                <a:gd name="connsiteX59" fmla="*/ 1391672 w 3166946"/>
                <a:gd name="connsiteY59" fmla="*/ 2458956 h 3119108"/>
                <a:gd name="connsiteX60" fmla="*/ 1422896 w 3166946"/>
                <a:gd name="connsiteY60" fmla="*/ 2499100 h 3119108"/>
                <a:gd name="connsiteX61" fmla="*/ 1463040 w 3166946"/>
                <a:gd name="connsiteY61" fmla="*/ 2534784 h 3119108"/>
                <a:gd name="connsiteX62" fmla="*/ 1494263 w 3166946"/>
                <a:gd name="connsiteY62" fmla="*/ 2566008 h 3119108"/>
                <a:gd name="connsiteX63" fmla="*/ 1543329 w 3166946"/>
                <a:gd name="connsiteY63" fmla="*/ 2623994 h 3119108"/>
                <a:gd name="connsiteX64" fmla="*/ 1579013 w 3166946"/>
                <a:gd name="connsiteY64" fmla="*/ 2655217 h 3119108"/>
                <a:gd name="connsiteX65" fmla="*/ 1619157 w 3166946"/>
                <a:gd name="connsiteY65" fmla="*/ 2690901 h 3119108"/>
                <a:gd name="connsiteX66" fmla="*/ 1703906 w 3166946"/>
                <a:gd name="connsiteY66" fmla="*/ 2739967 h 3119108"/>
                <a:gd name="connsiteX67" fmla="*/ 1752972 w 3166946"/>
                <a:gd name="connsiteY67" fmla="*/ 2766730 h 3119108"/>
                <a:gd name="connsiteX68" fmla="*/ 1846642 w 3166946"/>
                <a:gd name="connsiteY68" fmla="*/ 2793492 h 3119108"/>
                <a:gd name="connsiteX69" fmla="*/ 1918010 w 3166946"/>
                <a:gd name="connsiteY69" fmla="*/ 2833637 h 3119108"/>
                <a:gd name="connsiteX70" fmla="*/ 1971536 w 3166946"/>
                <a:gd name="connsiteY70" fmla="*/ 2855939 h 3119108"/>
                <a:gd name="connsiteX71" fmla="*/ 2016140 w 3166946"/>
                <a:gd name="connsiteY71" fmla="*/ 2878242 h 3119108"/>
                <a:gd name="connsiteX72" fmla="*/ 2074127 w 3166946"/>
                <a:gd name="connsiteY72" fmla="*/ 2905005 h 3119108"/>
                <a:gd name="connsiteX73" fmla="*/ 2123192 w 3166946"/>
                <a:gd name="connsiteY73" fmla="*/ 2927307 h 3119108"/>
                <a:gd name="connsiteX74" fmla="*/ 2190099 w 3166946"/>
                <a:gd name="connsiteY74" fmla="*/ 2954070 h 3119108"/>
                <a:gd name="connsiteX75" fmla="*/ 2310533 w 3166946"/>
                <a:gd name="connsiteY75" fmla="*/ 2998675 h 3119108"/>
                <a:gd name="connsiteX76" fmla="*/ 2399742 w 3166946"/>
                <a:gd name="connsiteY76" fmla="*/ 3016517 h 3119108"/>
                <a:gd name="connsiteX77" fmla="*/ 2493413 w 3166946"/>
                <a:gd name="connsiteY77" fmla="*/ 3029898 h 3119108"/>
                <a:gd name="connsiteX78" fmla="*/ 2591543 w 3166946"/>
                <a:gd name="connsiteY78" fmla="*/ 3047740 h 3119108"/>
                <a:gd name="connsiteX79" fmla="*/ 2649530 w 3166946"/>
                <a:gd name="connsiteY79" fmla="*/ 3056661 h 3119108"/>
                <a:gd name="connsiteX80" fmla="*/ 2716437 w 3166946"/>
                <a:gd name="connsiteY80" fmla="*/ 3078964 h 3119108"/>
                <a:gd name="connsiteX81" fmla="*/ 2805647 w 3166946"/>
                <a:gd name="connsiteY81" fmla="*/ 3092345 h 3119108"/>
                <a:gd name="connsiteX82" fmla="*/ 2917159 w 3166946"/>
                <a:gd name="connsiteY82" fmla="*/ 3105727 h 3119108"/>
                <a:gd name="connsiteX83" fmla="*/ 3166946 w 3166946"/>
                <a:gd name="connsiteY83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391672 w 3166946"/>
                <a:gd name="connsiteY44" fmla="*/ 1138652 h 3119108"/>
                <a:gd name="connsiteX45" fmla="*/ 1378291 w 3166946"/>
                <a:gd name="connsiteY45" fmla="*/ 1201098 h 3119108"/>
                <a:gd name="connsiteX46" fmla="*/ 1364909 w 3166946"/>
                <a:gd name="connsiteY46" fmla="*/ 1299229 h 3119108"/>
                <a:gd name="connsiteX47" fmla="*/ 1347067 w 3166946"/>
                <a:gd name="connsiteY47" fmla="*/ 1348294 h 3119108"/>
                <a:gd name="connsiteX48" fmla="*/ 1329225 w 3166946"/>
                <a:gd name="connsiteY48" fmla="*/ 1406281 h 3119108"/>
                <a:gd name="connsiteX49" fmla="*/ 1311383 w 3166946"/>
                <a:gd name="connsiteY49" fmla="*/ 1468728 h 3119108"/>
                <a:gd name="connsiteX50" fmla="*/ 1298002 w 3166946"/>
                <a:gd name="connsiteY50" fmla="*/ 1535635 h 3119108"/>
                <a:gd name="connsiteX51" fmla="*/ 1275699 w 3166946"/>
                <a:gd name="connsiteY51" fmla="*/ 1611463 h 3119108"/>
                <a:gd name="connsiteX52" fmla="*/ 1257857 w 3166946"/>
                <a:gd name="connsiteY52" fmla="*/ 1696212 h 3119108"/>
                <a:gd name="connsiteX53" fmla="*/ 1248936 w 3166946"/>
                <a:gd name="connsiteY53" fmla="*/ 2119959 h 3119108"/>
                <a:gd name="connsiteX54" fmla="*/ 1248936 w 3166946"/>
                <a:gd name="connsiteY54" fmla="*/ 2231471 h 3119108"/>
                <a:gd name="connsiteX55" fmla="*/ 1271239 w 3166946"/>
                <a:gd name="connsiteY55" fmla="*/ 2289457 h 3119108"/>
                <a:gd name="connsiteX56" fmla="*/ 1298002 w 3166946"/>
                <a:gd name="connsiteY56" fmla="*/ 2338523 h 3119108"/>
                <a:gd name="connsiteX57" fmla="*/ 1329225 w 3166946"/>
                <a:gd name="connsiteY57" fmla="*/ 2383128 h 3119108"/>
                <a:gd name="connsiteX58" fmla="*/ 1360449 w 3166946"/>
                <a:gd name="connsiteY58" fmla="*/ 2427732 h 3119108"/>
                <a:gd name="connsiteX59" fmla="*/ 1391672 w 3166946"/>
                <a:gd name="connsiteY59" fmla="*/ 2458956 h 3119108"/>
                <a:gd name="connsiteX60" fmla="*/ 1422896 w 3166946"/>
                <a:gd name="connsiteY60" fmla="*/ 2499100 h 3119108"/>
                <a:gd name="connsiteX61" fmla="*/ 1463040 w 3166946"/>
                <a:gd name="connsiteY61" fmla="*/ 2534784 h 3119108"/>
                <a:gd name="connsiteX62" fmla="*/ 1494263 w 3166946"/>
                <a:gd name="connsiteY62" fmla="*/ 2566008 h 3119108"/>
                <a:gd name="connsiteX63" fmla="*/ 1543329 w 3166946"/>
                <a:gd name="connsiteY63" fmla="*/ 2623994 h 3119108"/>
                <a:gd name="connsiteX64" fmla="*/ 1579013 w 3166946"/>
                <a:gd name="connsiteY64" fmla="*/ 2655217 h 3119108"/>
                <a:gd name="connsiteX65" fmla="*/ 1619157 w 3166946"/>
                <a:gd name="connsiteY65" fmla="*/ 2690901 h 3119108"/>
                <a:gd name="connsiteX66" fmla="*/ 1703906 w 3166946"/>
                <a:gd name="connsiteY66" fmla="*/ 2739967 h 3119108"/>
                <a:gd name="connsiteX67" fmla="*/ 1752972 w 3166946"/>
                <a:gd name="connsiteY67" fmla="*/ 2766730 h 3119108"/>
                <a:gd name="connsiteX68" fmla="*/ 1846642 w 3166946"/>
                <a:gd name="connsiteY68" fmla="*/ 2793492 h 3119108"/>
                <a:gd name="connsiteX69" fmla="*/ 1918010 w 3166946"/>
                <a:gd name="connsiteY69" fmla="*/ 2833637 h 3119108"/>
                <a:gd name="connsiteX70" fmla="*/ 1971536 w 3166946"/>
                <a:gd name="connsiteY70" fmla="*/ 2855939 h 3119108"/>
                <a:gd name="connsiteX71" fmla="*/ 2016140 w 3166946"/>
                <a:gd name="connsiteY71" fmla="*/ 2878242 h 3119108"/>
                <a:gd name="connsiteX72" fmla="*/ 2074127 w 3166946"/>
                <a:gd name="connsiteY72" fmla="*/ 2905005 h 3119108"/>
                <a:gd name="connsiteX73" fmla="*/ 2123192 w 3166946"/>
                <a:gd name="connsiteY73" fmla="*/ 2927307 h 3119108"/>
                <a:gd name="connsiteX74" fmla="*/ 2190099 w 3166946"/>
                <a:gd name="connsiteY74" fmla="*/ 2954070 h 3119108"/>
                <a:gd name="connsiteX75" fmla="*/ 2310533 w 3166946"/>
                <a:gd name="connsiteY75" fmla="*/ 2998675 h 3119108"/>
                <a:gd name="connsiteX76" fmla="*/ 2399742 w 3166946"/>
                <a:gd name="connsiteY76" fmla="*/ 3016517 h 3119108"/>
                <a:gd name="connsiteX77" fmla="*/ 2493413 w 3166946"/>
                <a:gd name="connsiteY77" fmla="*/ 3029898 h 3119108"/>
                <a:gd name="connsiteX78" fmla="*/ 2591543 w 3166946"/>
                <a:gd name="connsiteY78" fmla="*/ 3047740 h 3119108"/>
                <a:gd name="connsiteX79" fmla="*/ 2649530 w 3166946"/>
                <a:gd name="connsiteY79" fmla="*/ 3056661 h 3119108"/>
                <a:gd name="connsiteX80" fmla="*/ 2716437 w 3166946"/>
                <a:gd name="connsiteY80" fmla="*/ 3078964 h 3119108"/>
                <a:gd name="connsiteX81" fmla="*/ 2805647 w 3166946"/>
                <a:gd name="connsiteY81" fmla="*/ 3092345 h 3119108"/>
                <a:gd name="connsiteX82" fmla="*/ 2917159 w 3166946"/>
                <a:gd name="connsiteY82" fmla="*/ 3105727 h 3119108"/>
                <a:gd name="connsiteX83" fmla="*/ 3166946 w 3166946"/>
                <a:gd name="connsiteY83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9095 w 3166946"/>
                <a:gd name="connsiteY44" fmla="*/ 1148956 h 3119108"/>
                <a:gd name="connsiteX45" fmla="*/ 1378291 w 3166946"/>
                <a:gd name="connsiteY45" fmla="*/ 1201098 h 3119108"/>
                <a:gd name="connsiteX46" fmla="*/ 1364909 w 3166946"/>
                <a:gd name="connsiteY46" fmla="*/ 1299229 h 3119108"/>
                <a:gd name="connsiteX47" fmla="*/ 1347067 w 3166946"/>
                <a:gd name="connsiteY47" fmla="*/ 1348294 h 3119108"/>
                <a:gd name="connsiteX48" fmla="*/ 1329225 w 3166946"/>
                <a:gd name="connsiteY48" fmla="*/ 1406281 h 3119108"/>
                <a:gd name="connsiteX49" fmla="*/ 1311383 w 3166946"/>
                <a:gd name="connsiteY49" fmla="*/ 1468728 h 3119108"/>
                <a:gd name="connsiteX50" fmla="*/ 1298002 w 3166946"/>
                <a:gd name="connsiteY50" fmla="*/ 1535635 h 3119108"/>
                <a:gd name="connsiteX51" fmla="*/ 1275699 w 3166946"/>
                <a:gd name="connsiteY51" fmla="*/ 1611463 h 3119108"/>
                <a:gd name="connsiteX52" fmla="*/ 1257857 w 3166946"/>
                <a:gd name="connsiteY52" fmla="*/ 1696212 h 3119108"/>
                <a:gd name="connsiteX53" fmla="*/ 1248936 w 3166946"/>
                <a:gd name="connsiteY53" fmla="*/ 2119959 h 3119108"/>
                <a:gd name="connsiteX54" fmla="*/ 1248936 w 3166946"/>
                <a:gd name="connsiteY54" fmla="*/ 2231471 h 3119108"/>
                <a:gd name="connsiteX55" fmla="*/ 1271239 w 3166946"/>
                <a:gd name="connsiteY55" fmla="*/ 2289457 h 3119108"/>
                <a:gd name="connsiteX56" fmla="*/ 1298002 w 3166946"/>
                <a:gd name="connsiteY56" fmla="*/ 2338523 h 3119108"/>
                <a:gd name="connsiteX57" fmla="*/ 1329225 w 3166946"/>
                <a:gd name="connsiteY57" fmla="*/ 2383128 h 3119108"/>
                <a:gd name="connsiteX58" fmla="*/ 1360449 w 3166946"/>
                <a:gd name="connsiteY58" fmla="*/ 2427732 h 3119108"/>
                <a:gd name="connsiteX59" fmla="*/ 1391672 w 3166946"/>
                <a:gd name="connsiteY59" fmla="*/ 2458956 h 3119108"/>
                <a:gd name="connsiteX60" fmla="*/ 1422896 w 3166946"/>
                <a:gd name="connsiteY60" fmla="*/ 2499100 h 3119108"/>
                <a:gd name="connsiteX61" fmla="*/ 1463040 w 3166946"/>
                <a:gd name="connsiteY61" fmla="*/ 2534784 h 3119108"/>
                <a:gd name="connsiteX62" fmla="*/ 1494263 w 3166946"/>
                <a:gd name="connsiteY62" fmla="*/ 2566008 h 3119108"/>
                <a:gd name="connsiteX63" fmla="*/ 1543329 w 3166946"/>
                <a:gd name="connsiteY63" fmla="*/ 2623994 h 3119108"/>
                <a:gd name="connsiteX64" fmla="*/ 1579013 w 3166946"/>
                <a:gd name="connsiteY64" fmla="*/ 2655217 h 3119108"/>
                <a:gd name="connsiteX65" fmla="*/ 1619157 w 3166946"/>
                <a:gd name="connsiteY65" fmla="*/ 2690901 h 3119108"/>
                <a:gd name="connsiteX66" fmla="*/ 1703906 w 3166946"/>
                <a:gd name="connsiteY66" fmla="*/ 2739967 h 3119108"/>
                <a:gd name="connsiteX67" fmla="*/ 1752972 w 3166946"/>
                <a:gd name="connsiteY67" fmla="*/ 2766730 h 3119108"/>
                <a:gd name="connsiteX68" fmla="*/ 1846642 w 3166946"/>
                <a:gd name="connsiteY68" fmla="*/ 2793492 h 3119108"/>
                <a:gd name="connsiteX69" fmla="*/ 1918010 w 3166946"/>
                <a:gd name="connsiteY69" fmla="*/ 2833637 h 3119108"/>
                <a:gd name="connsiteX70" fmla="*/ 1971536 w 3166946"/>
                <a:gd name="connsiteY70" fmla="*/ 2855939 h 3119108"/>
                <a:gd name="connsiteX71" fmla="*/ 2016140 w 3166946"/>
                <a:gd name="connsiteY71" fmla="*/ 2878242 h 3119108"/>
                <a:gd name="connsiteX72" fmla="*/ 2074127 w 3166946"/>
                <a:gd name="connsiteY72" fmla="*/ 2905005 h 3119108"/>
                <a:gd name="connsiteX73" fmla="*/ 2123192 w 3166946"/>
                <a:gd name="connsiteY73" fmla="*/ 2927307 h 3119108"/>
                <a:gd name="connsiteX74" fmla="*/ 2190099 w 3166946"/>
                <a:gd name="connsiteY74" fmla="*/ 2954070 h 3119108"/>
                <a:gd name="connsiteX75" fmla="*/ 2310533 w 3166946"/>
                <a:gd name="connsiteY75" fmla="*/ 2998675 h 3119108"/>
                <a:gd name="connsiteX76" fmla="*/ 2399742 w 3166946"/>
                <a:gd name="connsiteY76" fmla="*/ 3016517 h 3119108"/>
                <a:gd name="connsiteX77" fmla="*/ 2493413 w 3166946"/>
                <a:gd name="connsiteY77" fmla="*/ 3029898 h 3119108"/>
                <a:gd name="connsiteX78" fmla="*/ 2591543 w 3166946"/>
                <a:gd name="connsiteY78" fmla="*/ 3047740 h 3119108"/>
                <a:gd name="connsiteX79" fmla="*/ 2649530 w 3166946"/>
                <a:gd name="connsiteY79" fmla="*/ 3056661 h 3119108"/>
                <a:gd name="connsiteX80" fmla="*/ 2716437 w 3166946"/>
                <a:gd name="connsiteY80" fmla="*/ 3078964 h 3119108"/>
                <a:gd name="connsiteX81" fmla="*/ 2805647 w 3166946"/>
                <a:gd name="connsiteY81" fmla="*/ 3092345 h 3119108"/>
                <a:gd name="connsiteX82" fmla="*/ 2917159 w 3166946"/>
                <a:gd name="connsiteY82" fmla="*/ 3105727 h 3119108"/>
                <a:gd name="connsiteX83" fmla="*/ 3166946 w 3166946"/>
                <a:gd name="connsiteY83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9095 w 3166946"/>
                <a:gd name="connsiteY44" fmla="*/ 1148956 h 3119108"/>
                <a:gd name="connsiteX45" fmla="*/ 1223745 w 3166946"/>
                <a:gd name="connsiteY45" fmla="*/ 1252614 h 3119108"/>
                <a:gd name="connsiteX46" fmla="*/ 1364909 w 3166946"/>
                <a:gd name="connsiteY46" fmla="*/ 1299229 h 3119108"/>
                <a:gd name="connsiteX47" fmla="*/ 1347067 w 3166946"/>
                <a:gd name="connsiteY47" fmla="*/ 1348294 h 3119108"/>
                <a:gd name="connsiteX48" fmla="*/ 1329225 w 3166946"/>
                <a:gd name="connsiteY48" fmla="*/ 1406281 h 3119108"/>
                <a:gd name="connsiteX49" fmla="*/ 1311383 w 3166946"/>
                <a:gd name="connsiteY49" fmla="*/ 1468728 h 3119108"/>
                <a:gd name="connsiteX50" fmla="*/ 1298002 w 3166946"/>
                <a:gd name="connsiteY50" fmla="*/ 1535635 h 3119108"/>
                <a:gd name="connsiteX51" fmla="*/ 1275699 w 3166946"/>
                <a:gd name="connsiteY51" fmla="*/ 1611463 h 3119108"/>
                <a:gd name="connsiteX52" fmla="*/ 1257857 w 3166946"/>
                <a:gd name="connsiteY52" fmla="*/ 1696212 h 3119108"/>
                <a:gd name="connsiteX53" fmla="*/ 1248936 w 3166946"/>
                <a:gd name="connsiteY53" fmla="*/ 2119959 h 3119108"/>
                <a:gd name="connsiteX54" fmla="*/ 1248936 w 3166946"/>
                <a:gd name="connsiteY54" fmla="*/ 2231471 h 3119108"/>
                <a:gd name="connsiteX55" fmla="*/ 1271239 w 3166946"/>
                <a:gd name="connsiteY55" fmla="*/ 2289457 h 3119108"/>
                <a:gd name="connsiteX56" fmla="*/ 1298002 w 3166946"/>
                <a:gd name="connsiteY56" fmla="*/ 2338523 h 3119108"/>
                <a:gd name="connsiteX57" fmla="*/ 1329225 w 3166946"/>
                <a:gd name="connsiteY57" fmla="*/ 2383128 h 3119108"/>
                <a:gd name="connsiteX58" fmla="*/ 1360449 w 3166946"/>
                <a:gd name="connsiteY58" fmla="*/ 2427732 h 3119108"/>
                <a:gd name="connsiteX59" fmla="*/ 1391672 w 3166946"/>
                <a:gd name="connsiteY59" fmla="*/ 2458956 h 3119108"/>
                <a:gd name="connsiteX60" fmla="*/ 1422896 w 3166946"/>
                <a:gd name="connsiteY60" fmla="*/ 2499100 h 3119108"/>
                <a:gd name="connsiteX61" fmla="*/ 1463040 w 3166946"/>
                <a:gd name="connsiteY61" fmla="*/ 2534784 h 3119108"/>
                <a:gd name="connsiteX62" fmla="*/ 1494263 w 3166946"/>
                <a:gd name="connsiteY62" fmla="*/ 2566008 h 3119108"/>
                <a:gd name="connsiteX63" fmla="*/ 1543329 w 3166946"/>
                <a:gd name="connsiteY63" fmla="*/ 2623994 h 3119108"/>
                <a:gd name="connsiteX64" fmla="*/ 1579013 w 3166946"/>
                <a:gd name="connsiteY64" fmla="*/ 2655217 h 3119108"/>
                <a:gd name="connsiteX65" fmla="*/ 1619157 w 3166946"/>
                <a:gd name="connsiteY65" fmla="*/ 2690901 h 3119108"/>
                <a:gd name="connsiteX66" fmla="*/ 1703906 w 3166946"/>
                <a:gd name="connsiteY66" fmla="*/ 2739967 h 3119108"/>
                <a:gd name="connsiteX67" fmla="*/ 1752972 w 3166946"/>
                <a:gd name="connsiteY67" fmla="*/ 2766730 h 3119108"/>
                <a:gd name="connsiteX68" fmla="*/ 1846642 w 3166946"/>
                <a:gd name="connsiteY68" fmla="*/ 2793492 h 3119108"/>
                <a:gd name="connsiteX69" fmla="*/ 1918010 w 3166946"/>
                <a:gd name="connsiteY69" fmla="*/ 2833637 h 3119108"/>
                <a:gd name="connsiteX70" fmla="*/ 1971536 w 3166946"/>
                <a:gd name="connsiteY70" fmla="*/ 2855939 h 3119108"/>
                <a:gd name="connsiteX71" fmla="*/ 2016140 w 3166946"/>
                <a:gd name="connsiteY71" fmla="*/ 2878242 h 3119108"/>
                <a:gd name="connsiteX72" fmla="*/ 2074127 w 3166946"/>
                <a:gd name="connsiteY72" fmla="*/ 2905005 h 3119108"/>
                <a:gd name="connsiteX73" fmla="*/ 2123192 w 3166946"/>
                <a:gd name="connsiteY73" fmla="*/ 2927307 h 3119108"/>
                <a:gd name="connsiteX74" fmla="*/ 2190099 w 3166946"/>
                <a:gd name="connsiteY74" fmla="*/ 2954070 h 3119108"/>
                <a:gd name="connsiteX75" fmla="*/ 2310533 w 3166946"/>
                <a:gd name="connsiteY75" fmla="*/ 2998675 h 3119108"/>
                <a:gd name="connsiteX76" fmla="*/ 2399742 w 3166946"/>
                <a:gd name="connsiteY76" fmla="*/ 3016517 h 3119108"/>
                <a:gd name="connsiteX77" fmla="*/ 2493413 w 3166946"/>
                <a:gd name="connsiteY77" fmla="*/ 3029898 h 3119108"/>
                <a:gd name="connsiteX78" fmla="*/ 2591543 w 3166946"/>
                <a:gd name="connsiteY78" fmla="*/ 3047740 h 3119108"/>
                <a:gd name="connsiteX79" fmla="*/ 2649530 w 3166946"/>
                <a:gd name="connsiteY79" fmla="*/ 3056661 h 3119108"/>
                <a:gd name="connsiteX80" fmla="*/ 2716437 w 3166946"/>
                <a:gd name="connsiteY80" fmla="*/ 3078964 h 3119108"/>
                <a:gd name="connsiteX81" fmla="*/ 2805647 w 3166946"/>
                <a:gd name="connsiteY81" fmla="*/ 3092345 h 3119108"/>
                <a:gd name="connsiteX82" fmla="*/ 2917159 w 3166946"/>
                <a:gd name="connsiteY82" fmla="*/ 3105727 h 3119108"/>
                <a:gd name="connsiteX83" fmla="*/ 3166946 w 3166946"/>
                <a:gd name="connsiteY83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9095 w 3166946"/>
                <a:gd name="connsiteY44" fmla="*/ 1148956 h 3119108"/>
                <a:gd name="connsiteX45" fmla="*/ 1223745 w 3166946"/>
                <a:gd name="connsiteY45" fmla="*/ 1252614 h 3119108"/>
                <a:gd name="connsiteX46" fmla="*/ 1243847 w 3166946"/>
                <a:gd name="connsiteY46" fmla="*/ 1376502 h 3119108"/>
                <a:gd name="connsiteX47" fmla="*/ 1347067 w 3166946"/>
                <a:gd name="connsiteY47" fmla="*/ 1348294 h 3119108"/>
                <a:gd name="connsiteX48" fmla="*/ 1329225 w 3166946"/>
                <a:gd name="connsiteY48" fmla="*/ 1406281 h 3119108"/>
                <a:gd name="connsiteX49" fmla="*/ 1311383 w 3166946"/>
                <a:gd name="connsiteY49" fmla="*/ 1468728 h 3119108"/>
                <a:gd name="connsiteX50" fmla="*/ 1298002 w 3166946"/>
                <a:gd name="connsiteY50" fmla="*/ 1535635 h 3119108"/>
                <a:gd name="connsiteX51" fmla="*/ 1275699 w 3166946"/>
                <a:gd name="connsiteY51" fmla="*/ 1611463 h 3119108"/>
                <a:gd name="connsiteX52" fmla="*/ 1257857 w 3166946"/>
                <a:gd name="connsiteY52" fmla="*/ 1696212 h 3119108"/>
                <a:gd name="connsiteX53" fmla="*/ 1248936 w 3166946"/>
                <a:gd name="connsiteY53" fmla="*/ 2119959 h 3119108"/>
                <a:gd name="connsiteX54" fmla="*/ 1248936 w 3166946"/>
                <a:gd name="connsiteY54" fmla="*/ 2231471 h 3119108"/>
                <a:gd name="connsiteX55" fmla="*/ 1271239 w 3166946"/>
                <a:gd name="connsiteY55" fmla="*/ 2289457 h 3119108"/>
                <a:gd name="connsiteX56" fmla="*/ 1298002 w 3166946"/>
                <a:gd name="connsiteY56" fmla="*/ 2338523 h 3119108"/>
                <a:gd name="connsiteX57" fmla="*/ 1329225 w 3166946"/>
                <a:gd name="connsiteY57" fmla="*/ 2383128 h 3119108"/>
                <a:gd name="connsiteX58" fmla="*/ 1360449 w 3166946"/>
                <a:gd name="connsiteY58" fmla="*/ 2427732 h 3119108"/>
                <a:gd name="connsiteX59" fmla="*/ 1391672 w 3166946"/>
                <a:gd name="connsiteY59" fmla="*/ 2458956 h 3119108"/>
                <a:gd name="connsiteX60" fmla="*/ 1422896 w 3166946"/>
                <a:gd name="connsiteY60" fmla="*/ 2499100 h 3119108"/>
                <a:gd name="connsiteX61" fmla="*/ 1463040 w 3166946"/>
                <a:gd name="connsiteY61" fmla="*/ 2534784 h 3119108"/>
                <a:gd name="connsiteX62" fmla="*/ 1494263 w 3166946"/>
                <a:gd name="connsiteY62" fmla="*/ 2566008 h 3119108"/>
                <a:gd name="connsiteX63" fmla="*/ 1543329 w 3166946"/>
                <a:gd name="connsiteY63" fmla="*/ 2623994 h 3119108"/>
                <a:gd name="connsiteX64" fmla="*/ 1579013 w 3166946"/>
                <a:gd name="connsiteY64" fmla="*/ 2655217 h 3119108"/>
                <a:gd name="connsiteX65" fmla="*/ 1619157 w 3166946"/>
                <a:gd name="connsiteY65" fmla="*/ 2690901 h 3119108"/>
                <a:gd name="connsiteX66" fmla="*/ 1703906 w 3166946"/>
                <a:gd name="connsiteY66" fmla="*/ 2739967 h 3119108"/>
                <a:gd name="connsiteX67" fmla="*/ 1752972 w 3166946"/>
                <a:gd name="connsiteY67" fmla="*/ 2766730 h 3119108"/>
                <a:gd name="connsiteX68" fmla="*/ 1846642 w 3166946"/>
                <a:gd name="connsiteY68" fmla="*/ 2793492 h 3119108"/>
                <a:gd name="connsiteX69" fmla="*/ 1918010 w 3166946"/>
                <a:gd name="connsiteY69" fmla="*/ 2833637 h 3119108"/>
                <a:gd name="connsiteX70" fmla="*/ 1971536 w 3166946"/>
                <a:gd name="connsiteY70" fmla="*/ 2855939 h 3119108"/>
                <a:gd name="connsiteX71" fmla="*/ 2016140 w 3166946"/>
                <a:gd name="connsiteY71" fmla="*/ 2878242 h 3119108"/>
                <a:gd name="connsiteX72" fmla="*/ 2074127 w 3166946"/>
                <a:gd name="connsiteY72" fmla="*/ 2905005 h 3119108"/>
                <a:gd name="connsiteX73" fmla="*/ 2123192 w 3166946"/>
                <a:gd name="connsiteY73" fmla="*/ 2927307 h 3119108"/>
                <a:gd name="connsiteX74" fmla="*/ 2190099 w 3166946"/>
                <a:gd name="connsiteY74" fmla="*/ 2954070 h 3119108"/>
                <a:gd name="connsiteX75" fmla="*/ 2310533 w 3166946"/>
                <a:gd name="connsiteY75" fmla="*/ 2998675 h 3119108"/>
                <a:gd name="connsiteX76" fmla="*/ 2399742 w 3166946"/>
                <a:gd name="connsiteY76" fmla="*/ 3016517 h 3119108"/>
                <a:gd name="connsiteX77" fmla="*/ 2493413 w 3166946"/>
                <a:gd name="connsiteY77" fmla="*/ 3029898 h 3119108"/>
                <a:gd name="connsiteX78" fmla="*/ 2591543 w 3166946"/>
                <a:gd name="connsiteY78" fmla="*/ 3047740 h 3119108"/>
                <a:gd name="connsiteX79" fmla="*/ 2649530 w 3166946"/>
                <a:gd name="connsiteY79" fmla="*/ 3056661 h 3119108"/>
                <a:gd name="connsiteX80" fmla="*/ 2716437 w 3166946"/>
                <a:gd name="connsiteY80" fmla="*/ 3078964 h 3119108"/>
                <a:gd name="connsiteX81" fmla="*/ 2805647 w 3166946"/>
                <a:gd name="connsiteY81" fmla="*/ 3092345 h 3119108"/>
                <a:gd name="connsiteX82" fmla="*/ 2917159 w 3166946"/>
                <a:gd name="connsiteY82" fmla="*/ 3105727 h 3119108"/>
                <a:gd name="connsiteX83" fmla="*/ 3166946 w 3166946"/>
                <a:gd name="connsiteY83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9095 w 3166946"/>
                <a:gd name="connsiteY44" fmla="*/ 1148956 h 3119108"/>
                <a:gd name="connsiteX45" fmla="*/ 1223745 w 3166946"/>
                <a:gd name="connsiteY45" fmla="*/ 1252614 h 3119108"/>
                <a:gd name="connsiteX46" fmla="*/ 1243847 w 3166946"/>
                <a:gd name="connsiteY46" fmla="*/ 1376502 h 3119108"/>
                <a:gd name="connsiteX47" fmla="*/ 1329225 w 3166946"/>
                <a:gd name="connsiteY47" fmla="*/ 1406281 h 3119108"/>
                <a:gd name="connsiteX48" fmla="*/ 1311383 w 3166946"/>
                <a:gd name="connsiteY48" fmla="*/ 1468728 h 3119108"/>
                <a:gd name="connsiteX49" fmla="*/ 1298002 w 3166946"/>
                <a:gd name="connsiteY49" fmla="*/ 1535635 h 3119108"/>
                <a:gd name="connsiteX50" fmla="*/ 1275699 w 3166946"/>
                <a:gd name="connsiteY50" fmla="*/ 1611463 h 3119108"/>
                <a:gd name="connsiteX51" fmla="*/ 1257857 w 3166946"/>
                <a:gd name="connsiteY51" fmla="*/ 1696212 h 3119108"/>
                <a:gd name="connsiteX52" fmla="*/ 1248936 w 3166946"/>
                <a:gd name="connsiteY52" fmla="*/ 2119959 h 3119108"/>
                <a:gd name="connsiteX53" fmla="*/ 1248936 w 3166946"/>
                <a:gd name="connsiteY53" fmla="*/ 2231471 h 3119108"/>
                <a:gd name="connsiteX54" fmla="*/ 1271239 w 3166946"/>
                <a:gd name="connsiteY54" fmla="*/ 2289457 h 3119108"/>
                <a:gd name="connsiteX55" fmla="*/ 1298002 w 3166946"/>
                <a:gd name="connsiteY55" fmla="*/ 2338523 h 3119108"/>
                <a:gd name="connsiteX56" fmla="*/ 1329225 w 3166946"/>
                <a:gd name="connsiteY56" fmla="*/ 2383128 h 3119108"/>
                <a:gd name="connsiteX57" fmla="*/ 1360449 w 3166946"/>
                <a:gd name="connsiteY57" fmla="*/ 2427732 h 3119108"/>
                <a:gd name="connsiteX58" fmla="*/ 1391672 w 3166946"/>
                <a:gd name="connsiteY58" fmla="*/ 2458956 h 3119108"/>
                <a:gd name="connsiteX59" fmla="*/ 1422896 w 3166946"/>
                <a:gd name="connsiteY59" fmla="*/ 2499100 h 3119108"/>
                <a:gd name="connsiteX60" fmla="*/ 1463040 w 3166946"/>
                <a:gd name="connsiteY60" fmla="*/ 2534784 h 3119108"/>
                <a:gd name="connsiteX61" fmla="*/ 1494263 w 3166946"/>
                <a:gd name="connsiteY61" fmla="*/ 2566008 h 3119108"/>
                <a:gd name="connsiteX62" fmla="*/ 1543329 w 3166946"/>
                <a:gd name="connsiteY62" fmla="*/ 2623994 h 3119108"/>
                <a:gd name="connsiteX63" fmla="*/ 1579013 w 3166946"/>
                <a:gd name="connsiteY63" fmla="*/ 2655217 h 3119108"/>
                <a:gd name="connsiteX64" fmla="*/ 1619157 w 3166946"/>
                <a:gd name="connsiteY64" fmla="*/ 2690901 h 3119108"/>
                <a:gd name="connsiteX65" fmla="*/ 1703906 w 3166946"/>
                <a:gd name="connsiteY65" fmla="*/ 2739967 h 3119108"/>
                <a:gd name="connsiteX66" fmla="*/ 1752972 w 3166946"/>
                <a:gd name="connsiteY66" fmla="*/ 2766730 h 3119108"/>
                <a:gd name="connsiteX67" fmla="*/ 1846642 w 3166946"/>
                <a:gd name="connsiteY67" fmla="*/ 2793492 h 3119108"/>
                <a:gd name="connsiteX68" fmla="*/ 1918010 w 3166946"/>
                <a:gd name="connsiteY68" fmla="*/ 2833637 h 3119108"/>
                <a:gd name="connsiteX69" fmla="*/ 1971536 w 3166946"/>
                <a:gd name="connsiteY69" fmla="*/ 2855939 h 3119108"/>
                <a:gd name="connsiteX70" fmla="*/ 2016140 w 3166946"/>
                <a:gd name="connsiteY70" fmla="*/ 2878242 h 3119108"/>
                <a:gd name="connsiteX71" fmla="*/ 2074127 w 3166946"/>
                <a:gd name="connsiteY71" fmla="*/ 2905005 h 3119108"/>
                <a:gd name="connsiteX72" fmla="*/ 2123192 w 3166946"/>
                <a:gd name="connsiteY72" fmla="*/ 2927307 h 3119108"/>
                <a:gd name="connsiteX73" fmla="*/ 2190099 w 3166946"/>
                <a:gd name="connsiteY73" fmla="*/ 2954070 h 3119108"/>
                <a:gd name="connsiteX74" fmla="*/ 2310533 w 3166946"/>
                <a:gd name="connsiteY74" fmla="*/ 2998675 h 3119108"/>
                <a:gd name="connsiteX75" fmla="*/ 2399742 w 3166946"/>
                <a:gd name="connsiteY75" fmla="*/ 3016517 h 3119108"/>
                <a:gd name="connsiteX76" fmla="*/ 2493413 w 3166946"/>
                <a:gd name="connsiteY76" fmla="*/ 3029898 h 3119108"/>
                <a:gd name="connsiteX77" fmla="*/ 2591543 w 3166946"/>
                <a:gd name="connsiteY77" fmla="*/ 3047740 h 3119108"/>
                <a:gd name="connsiteX78" fmla="*/ 2649530 w 3166946"/>
                <a:gd name="connsiteY78" fmla="*/ 3056661 h 3119108"/>
                <a:gd name="connsiteX79" fmla="*/ 2716437 w 3166946"/>
                <a:gd name="connsiteY79" fmla="*/ 3078964 h 3119108"/>
                <a:gd name="connsiteX80" fmla="*/ 2805647 w 3166946"/>
                <a:gd name="connsiteY80" fmla="*/ 3092345 h 3119108"/>
                <a:gd name="connsiteX81" fmla="*/ 2917159 w 3166946"/>
                <a:gd name="connsiteY81" fmla="*/ 3105727 h 3119108"/>
                <a:gd name="connsiteX82" fmla="*/ 3166946 w 3166946"/>
                <a:gd name="connsiteY82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9095 w 3166946"/>
                <a:gd name="connsiteY44" fmla="*/ 1148956 h 3119108"/>
                <a:gd name="connsiteX45" fmla="*/ 1223745 w 3166946"/>
                <a:gd name="connsiteY45" fmla="*/ 1252614 h 3119108"/>
                <a:gd name="connsiteX46" fmla="*/ 1243847 w 3166946"/>
                <a:gd name="connsiteY46" fmla="*/ 1376502 h 3119108"/>
                <a:gd name="connsiteX47" fmla="*/ 1236497 w 3166946"/>
                <a:gd name="connsiteY47" fmla="*/ 1483554 h 3119108"/>
                <a:gd name="connsiteX48" fmla="*/ 1311383 w 3166946"/>
                <a:gd name="connsiteY48" fmla="*/ 1468728 h 3119108"/>
                <a:gd name="connsiteX49" fmla="*/ 1298002 w 3166946"/>
                <a:gd name="connsiteY49" fmla="*/ 1535635 h 3119108"/>
                <a:gd name="connsiteX50" fmla="*/ 1275699 w 3166946"/>
                <a:gd name="connsiteY50" fmla="*/ 1611463 h 3119108"/>
                <a:gd name="connsiteX51" fmla="*/ 1257857 w 3166946"/>
                <a:gd name="connsiteY51" fmla="*/ 1696212 h 3119108"/>
                <a:gd name="connsiteX52" fmla="*/ 1248936 w 3166946"/>
                <a:gd name="connsiteY52" fmla="*/ 2119959 h 3119108"/>
                <a:gd name="connsiteX53" fmla="*/ 1248936 w 3166946"/>
                <a:gd name="connsiteY53" fmla="*/ 2231471 h 3119108"/>
                <a:gd name="connsiteX54" fmla="*/ 1271239 w 3166946"/>
                <a:gd name="connsiteY54" fmla="*/ 2289457 h 3119108"/>
                <a:gd name="connsiteX55" fmla="*/ 1298002 w 3166946"/>
                <a:gd name="connsiteY55" fmla="*/ 2338523 h 3119108"/>
                <a:gd name="connsiteX56" fmla="*/ 1329225 w 3166946"/>
                <a:gd name="connsiteY56" fmla="*/ 2383128 h 3119108"/>
                <a:gd name="connsiteX57" fmla="*/ 1360449 w 3166946"/>
                <a:gd name="connsiteY57" fmla="*/ 2427732 h 3119108"/>
                <a:gd name="connsiteX58" fmla="*/ 1391672 w 3166946"/>
                <a:gd name="connsiteY58" fmla="*/ 2458956 h 3119108"/>
                <a:gd name="connsiteX59" fmla="*/ 1422896 w 3166946"/>
                <a:gd name="connsiteY59" fmla="*/ 2499100 h 3119108"/>
                <a:gd name="connsiteX60" fmla="*/ 1463040 w 3166946"/>
                <a:gd name="connsiteY60" fmla="*/ 2534784 h 3119108"/>
                <a:gd name="connsiteX61" fmla="*/ 1494263 w 3166946"/>
                <a:gd name="connsiteY61" fmla="*/ 2566008 h 3119108"/>
                <a:gd name="connsiteX62" fmla="*/ 1543329 w 3166946"/>
                <a:gd name="connsiteY62" fmla="*/ 2623994 h 3119108"/>
                <a:gd name="connsiteX63" fmla="*/ 1579013 w 3166946"/>
                <a:gd name="connsiteY63" fmla="*/ 2655217 h 3119108"/>
                <a:gd name="connsiteX64" fmla="*/ 1619157 w 3166946"/>
                <a:gd name="connsiteY64" fmla="*/ 2690901 h 3119108"/>
                <a:gd name="connsiteX65" fmla="*/ 1703906 w 3166946"/>
                <a:gd name="connsiteY65" fmla="*/ 2739967 h 3119108"/>
                <a:gd name="connsiteX66" fmla="*/ 1752972 w 3166946"/>
                <a:gd name="connsiteY66" fmla="*/ 2766730 h 3119108"/>
                <a:gd name="connsiteX67" fmla="*/ 1846642 w 3166946"/>
                <a:gd name="connsiteY67" fmla="*/ 2793492 h 3119108"/>
                <a:gd name="connsiteX68" fmla="*/ 1918010 w 3166946"/>
                <a:gd name="connsiteY68" fmla="*/ 2833637 h 3119108"/>
                <a:gd name="connsiteX69" fmla="*/ 1971536 w 3166946"/>
                <a:gd name="connsiteY69" fmla="*/ 2855939 h 3119108"/>
                <a:gd name="connsiteX70" fmla="*/ 2016140 w 3166946"/>
                <a:gd name="connsiteY70" fmla="*/ 2878242 h 3119108"/>
                <a:gd name="connsiteX71" fmla="*/ 2074127 w 3166946"/>
                <a:gd name="connsiteY71" fmla="*/ 2905005 h 3119108"/>
                <a:gd name="connsiteX72" fmla="*/ 2123192 w 3166946"/>
                <a:gd name="connsiteY72" fmla="*/ 2927307 h 3119108"/>
                <a:gd name="connsiteX73" fmla="*/ 2190099 w 3166946"/>
                <a:gd name="connsiteY73" fmla="*/ 2954070 h 3119108"/>
                <a:gd name="connsiteX74" fmla="*/ 2310533 w 3166946"/>
                <a:gd name="connsiteY74" fmla="*/ 2998675 h 3119108"/>
                <a:gd name="connsiteX75" fmla="*/ 2399742 w 3166946"/>
                <a:gd name="connsiteY75" fmla="*/ 3016517 h 3119108"/>
                <a:gd name="connsiteX76" fmla="*/ 2493413 w 3166946"/>
                <a:gd name="connsiteY76" fmla="*/ 3029898 h 3119108"/>
                <a:gd name="connsiteX77" fmla="*/ 2591543 w 3166946"/>
                <a:gd name="connsiteY77" fmla="*/ 3047740 h 3119108"/>
                <a:gd name="connsiteX78" fmla="*/ 2649530 w 3166946"/>
                <a:gd name="connsiteY78" fmla="*/ 3056661 h 3119108"/>
                <a:gd name="connsiteX79" fmla="*/ 2716437 w 3166946"/>
                <a:gd name="connsiteY79" fmla="*/ 3078964 h 3119108"/>
                <a:gd name="connsiteX80" fmla="*/ 2805647 w 3166946"/>
                <a:gd name="connsiteY80" fmla="*/ 3092345 h 3119108"/>
                <a:gd name="connsiteX81" fmla="*/ 2917159 w 3166946"/>
                <a:gd name="connsiteY81" fmla="*/ 3105727 h 3119108"/>
                <a:gd name="connsiteX82" fmla="*/ 3166946 w 3166946"/>
                <a:gd name="connsiteY82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9095 w 3166946"/>
                <a:gd name="connsiteY44" fmla="*/ 1148956 h 3119108"/>
                <a:gd name="connsiteX45" fmla="*/ 1223745 w 3166946"/>
                <a:gd name="connsiteY45" fmla="*/ 1252614 h 3119108"/>
                <a:gd name="connsiteX46" fmla="*/ 1243847 w 3166946"/>
                <a:gd name="connsiteY46" fmla="*/ 1376502 h 3119108"/>
                <a:gd name="connsiteX47" fmla="*/ 1236497 w 3166946"/>
                <a:gd name="connsiteY47" fmla="*/ 1483554 h 3119108"/>
                <a:gd name="connsiteX48" fmla="*/ 1298002 w 3166946"/>
                <a:gd name="connsiteY48" fmla="*/ 1535635 h 3119108"/>
                <a:gd name="connsiteX49" fmla="*/ 1275699 w 3166946"/>
                <a:gd name="connsiteY49" fmla="*/ 1611463 h 3119108"/>
                <a:gd name="connsiteX50" fmla="*/ 1257857 w 3166946"/>
                <a:gd name="connsiteY50" fmla="*/ 1696212 h 3119108"/>
                <a:gd name="connsiteX51" fmla="*/ 1248936 w 3166946"/>
                <a:gd name="connsiteY51" fmla="*/ 2119959 h 3119108"/>
                <a:gd name="connsiteX52" fmla="*/ 1248936 w 3166946"/>
                <a:gd name="connsiteY52" fmla="*/ 2231471 h 3119108"/>
                <a:gd name="connsiteX53" fmla="*/ 1271239 w 3166946"/>
                <a:gd name="connsiteY53" fmla="*/ 2289457 h 3119108"/>
                <a:gd name="connsiteX54" fmla="*/ 1298002 w 3166946"/>
                <a:gd name="connsiteY54" fmla="*/ 2338523 h 3119108"/>
                <a:gd name="connsiteX55" fmla="*/ 1329225 w 3166946"/>
                <a:gd name="connsiteY55" fmla="*/ 2383128 h 3119108"/>
                <a:gd name="connsiteX56" fmla="*/ 1360449 w 3166946"/>
                <a:gd name="connsiteY56" fmla="*/ 2427732 h 3119108"/>
                <a:gd name="connsiteX57" fmla="*/ 1391672 w 3166946"/>
                <a:gd name="connsiteY57" fmla="*/ 2458956 h 3119108"/>
                <a:gd name="connsiteX58" fmla="*/ 1422896 w 3166946"/>
                <a:gd name="connsiteY58" fmla="*/ 2499100 h 3119108"/>
                <a:gd name="connsiteX59" fmla="*/ 1463040 w 3166946"/>
                <a:gd name="connsiteY59" fmla="*/ 2534784 h 3119108"/>
                <a:gd name="connsiteX60" fmla="*/ 1494263 w 3166946"/>
                <a:gd name="connsiteY60" fmla="*/ 2566008 h 3119108"/>
                <a:gd name="connsiteX61" fmla="*/ 1543329 w 3166946"/>
                <a:gd name="connsiteY61" fmla="*/ 2623994 h 3119108"/>
                <a:gd name="connsiteX62" fmla="*/ 1579013 w 3166946"/>
                <a:gd name="connsiteY62" fmla="*/ 2655217 h 3119108"/>
                <a:gd name="connsiteX63" fmla="*/ 1619157 w 3166946"/>
                <a:gd name="connsiteY63" fmla="*/ 2690901 h 3119108"/>
                <a:gd name="connsiteX64" fmla="*/ 1703906 w 3166946"/>
                <a:gd name="connsiteY64" fmla="*/ 2739967 h 3119108"/>
                <a:gd name="connsiteX65" fmla="*/ 1752972 w 3166946"/>
                <a:gd name="connsiteY65" fmla="*/ 2766730 h 3119108"/>
                <a:gd name="connsiteX66" fmla="*/ 1846642 w 3166946"/>
                <a:gd name="connsiteY66" fmla="*/ 2793492 h 3119108"/>
                <a:gd name="connsiteX67" fmla="*/ 1918010 w 3166946"/>
                <a:gd name="connsiteY67" fmla="*/ 2833637 h 3119108"/>
                <a:gd name="connsiteX68" fmla="*/ 1971536 w 3166946"/>
                <a:gd name="connsiteY68" fmla="*/ 2855939 h 3119108"/>
                <a:gd name="connsiteX69" fmla="*/ 2016140 w 3166946"/>
                <a:gd name="connsiteY69" fmla="*/ 2878242 h 3119108"/>
                <a:gd name="connsiteX70" fmla="*/ 2074127 w 3166946"/>
                <a:gd name="connsiteY70" fmla="*/ 2905005 h 3119108"/>
                <a:gd name="connsiteX71" fmla="*/ 2123192 w 3166946"/>
                <a:gd name="connsiteY71" fmla="*/ 2927307 h 3119108"/>
                <a:gd name="connsiteX72" fmla="*/ 2190099 w 3166946"/>
                <a:gd name="connsiteY72" fmla="*/ 2954070 h 3119108"/>
                <a:gd name="connsiteX73" fmla="*/ 2310533 w 3166946"/>
                <a:gd name="connsiteY73" fmla="*/ 2998675 h 3119108"/>
                <a:gd name="connsiteX74" fmla="*/ 2399742 w 3166946"/>
                <a:gd name="connsiteY74" fmla="*/ 3016517 h 3119108"/>
                <a:gd name="connsiteX75" fmla="*/ 2493413 w 3166946"/>
                <a:gd name="connsiteY75" fmla="*/ 3029898 h 3119108"/>
                <a:gd name="connsiteX76" fmla="*/ 2591543 w 3166946"/>
                <a:gd name="connsiteY76" fmla="*/ 3047740 h 3119108"/>
                <a:gd name="connsiteX77" fmla="*/ 2649530 w 3166946"/>
                <a:gd name="connsiteY77" fmla="*/ 3056661 h 3119108"/>
                <a:gd name="connsiteX78" fmla="*/ 2716437 w 3166946"/>
                <a:gd name="connsiteY78" fmla="*/ 3078964 h 3119108"/>
                <a:gd name="connsiteX79" fmla="*/ 2805647 w 3166946"/>
                <a:gd name="connsiteY79" fmla="*/ 3092345 h 3119108"/>
                <a:gd name="connsiteX80" fmla="*/ 2917159 w 3166946"/>
                <a:gd name="connsiteY80" fmla="*/ 3105727 h 3119108"/>
                <a:gd name="connsiteX81" fmla="*/ 3166946 w 3166946"/>
                <a:gd name="connsiteY81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9095 w 3166946"/>
                <a:gd name="connsiteY44" fmla="*/ 1148956 h 3119108"/>
                <a:gd name="connsiteX45" fmla="*/ 1223745 w 3166946"/>
                <a:gd name="connsiteY45" fmla="*/ 1252614 h 3119108"/>
                <a:gd name="connsiteX46" fmla="*/ 1243847 w 3166946"/>
                <a:gd name="connsiteY46" fmla="*/ 1376502 h 3119108"/>
                <a:gd name="connsiteX47" fmla="*/ 1236497 w 3166946"/>
                <a:gd name="connsiteY47" fmla="*/ 1483554 h 3119108"/>
                <a:gd name="connsiteX48" fmla="*/ 1275699 w 3166946"/>
                <a:gd name="connsiteY48" fmla="*/ 1611463 h 3119108"/>
                <a:gd name="connsiteX49" fmla="*/ 1257857 w 3166946"/>
                <a:gd name="connsiteY49" fmla="*/ 1696212 h 3119108"/>
                <a:gd name="connsiteX50" fmla="*/ 1248936 w 3166946"/>
                <a:gd name="connsiteY50" fmla="*/ 2119959 h 3119108"/>
                <a:gd name="connsiteX51" fmla="*/ 1248936 w 3166946"/>
                <a:gd name="connsiteY51" fmla="*/ 2231471 h 3119108"/>
                <a:gd name="connsiteX52" fmla="*/ 1271239 w 3166946"/>
                <a:gd name="connsiteY52" fmla="*/ 2289457 h 3119108"/>
                <a:gd name="connsiteX53" fmla="*/ 1298002 w 3166946"/>
                <a:gd name="connsiteY53" fmla="*/ 2338523 h 3119108"/>
                <a:gd name="connsiteX54" fmla="*/ 1329225 w 3166946"/>
                <a:gd name="connsiteY54" fmla="*/ 2383128 h 3119108"/>
                <a:gd name="connsiteX55" fmla="*/ 1360449 w 3166946"/>
                <a:gd name="connsiteY55" fmla="*/ 2427732 h 3119108"/>
                <a:gd name="connsiteX56" fmla="*/ 1391672 w 3166946"/>
                <a:gd name="connsiteY56" fmla="*/ 2458956 h 3119108"/>
                <a:gd name="connsiteX57" fmla="*/ 1422896 w 3166946"/>
                <a:gd name="connsiteY57" fmla="*/ 2499100 h 3119108"/>
                <a:gd name="connsiteX58" fmla="*/ 1463040 w 3166946"/>
                <a:gd name="connsiteY58" fmla="*/ 2534784 h 3119108"/>
                <a:gd name="connsiteX59" fmla="*/ 1494263 w 3166946"/>
                <a:gd name="connsiteY59" fmla="*/ 2566008 h 3119108"/>
                <a:gd name="connsiteX60" fmla="*/ 1543329 w 3166946"/>
                <a:gd name="connsiteY60" fmla="*/ 2623994 h 3119108"/>
                <a:gd name="connsiteX61" fmla="*/ 1579013 w 3166946"/>
                <a:gd name="connsiteY61" fmla="*/ 2655217 h 3119108"/>
                <a:gd name="connsiteX62" fmla="*/ 1619157 w 3166946"/>
                <a:gd name="connsiteY62" fmla="*/ 2690901 h 3119108"/>
                <a:gd name="connsiteX63" fmla="*/ 1703906 w 3166946"/>
                <a:gd name="connsiteY63" fmla="*/ 2739967 h 3119108"/>
                <a:gd name="connsiteX64" fmla="*/ 1752972 w 3166946"/>
                <a:gd name="connsiteY64" fmla="*/ 2766730 h 3119108"/>
                <a:gd name="connsiteX65" fmla="*/ 1846642 w 3166946"/>
                <a:gd name="connsiteY65" fmla="*/ 2793492 h 3119108"/>
                <a:gd name="connsiteX66" fmla="*/ 1918010 w 3166946"/>
                <a:gd name="connsiteY66" fmla="*/ 2833637 h 3119108"/>
                <a:gd name="connsiteX67" fmla="*/ 1971536 w 3166946"/>
                <a:gd name="connsiteY67" fmla="*/ 2855939 h 3119108"/>
                <a:gd name="connsiteX68" fmla="*/ 2016140 w 3166946"/>
                <a:gd name="connsiteY68" fmla="*/ 2878242 h 3119108"/>
                <a:gd name="connsiteX69" fmla="*/ 2074127 w 3166946"/>
                <a:gd name="connsiteY69" fmla="*/ 2905005 h 3119108"/>
                <a:gd name="connsiteX70" fmla="*/ 2123192 w 3166946"/>
                <a:gd name="connsiteY70" fmla="*/ 2927307 h 3119108"/>
                <a:gd name="connsiteX71" fmla="*/ 2190099 w 3166946"/>
                <a:gd name="connsiteY71" fmla="*/ 2954070 h 3119108"/>
                <a:gd name="connsiteX72" fmla="*/ 2310533 w 3166946"/>
                <a:gd name="connsiteY72" fmla="*/ 2998675 h 3119108"/>
                <a:gd name="connsiteX73" fmla="*/ 2399742 w 3166946"/>
                <a:gd name="connsiteY73" fmla="*/ 3016517 h 3119108"/>
                <a:gd name="connsiteX74" fmla="*/ 2493413 w 3166946"/>
                <a:gd name="connsiteY74" fmla="*/ 3029898 h 3119108"/>
                <a:gd name="connsiteX75" fmla="*/ 2591543 w 3166946"/>
                <a:gd name="connsiteY75" fmla="*/ 3047740 h 3119108"/>
                <a:gd name="connsiteX76" fmla="*/ 2649530 w 3166946"/>
                <a:gd name="connsiteY76" fmla="*/ 3056661 h 3119108"/>
                <a:gd name="connsiteX77" fmla="*/ 2716437 w 3166946"/>
                <a:gd name="connsiteY77" fmla="*/ 3078964 h 3119108"/>
                <a:gd name="connsiteX78" fmla="*/ 2805647 w 3166946"/>
                <a:gd name="connsiteY78" fmla="*/ 3092345 h 3119108"/>
                <a:gd name="connsiteX79" fmla="*/ 2917159 w 3166946"/>
                <a:gd name="connsiteY79" fmla="*/ 3105727 h 3119108"/>
                <a:gd name="connsiteX80" fmla="*/ 3166946 w 3166946"/>
                <a:gd name="connsiteY80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9095 w 3166946"/>
                <a:gd name="connsiteY44" fmla="*/ 1148956 h 3119108"/>
                <a:gd name="connsiteX45" fmla="*/ 1223745 w 3166946"/>
                <a:gd name="connsiteY45" fmla="*/ 1252614 h 3119108"/>
                <a:gd name="connsiteX46" fmla="*/ 1243847 w 3166946"/>
                <a:gd name="connsiteY46" fmla="*/ 1376502 h 3119108"/>
                <a:gd name="connsiteX47" fmla="*/ 1236497 w 3166946"/>
                <a:gd name="connsiteY47" fmla="*/ 1483554 h 3119108"/>
                <a:gd name="connsiteX48" fmla="*/ 1247366 w 3166946"/>
                <a:gd name="connsiteY48" fmla="*/ 1616615 h 3119108"/>
                <a:gd name="connsiteX49" fmla="*/ 1257857 w 3166946"/>
                <a:gd name="connsiteY49" fmla="*/ 1696212 h 3119108"/>
                <a:gd name="connsiteX50" fmla="*/ 1248936 w 3166946"/>
                <a:gd name="connsiteY50" fmla="*/ 2119959 h 3119108"/>
                <a:gd name="connsiteX51" fmla="*/ 1248936 w 3166946"/>
                <a:gd name="connsiteY51" fmla="*/ 2231471 h 3119108"/>
                <a:gd name="connsiteX52" fmla="*/ 1271239 w 3166946"/>
                <a:gd name="connsiteY52" fmla="*/ 2289457 h 3119108"/>
                <a:gd name="connsiteX53" fmla="*/ 1298002 w 3166946"/>
                <a:gd name="connsiteY53" fmla="*/ 2338523 h 3119108"/>
                <a:gd name="connsiteX54" fmla="*/ 1329225 w 3166946"/>
                <a:gd name="connsiteY54" fmla="*/ 2383128 h 3119108"/>
                <a:gd name="connsiteX55" fmla="*/ 1360449 w 3166946"/>
                <a:gd name="connsiteY55" fmla="*/ 2427732 h 3119108"/>
                <a:gd name="connsiteX56" fmla="*/ 1391672 w 3166946"/>
                <a:gd name="connsiteY56" fmla="*/ 2458956 h 3119108"/>
                <a:gd name="connsiteX57" fmla="*/ 1422896 w 3166946"/>
                <a:gd name="connsiteY57" fmla="*/ 2499100 h 3119108"/>
                <a:gd name="connsiteX58" fmla="*/ 1463040 w 3166946"/>
                <a:gd name="connsiteY58" fmla="*/ 2534784 h 3119108"/>
                <a:gd name="connsiteX59" fmla="*/ 1494263 w 3166946"/>
                <a:gd name="connsiteY59" fmla="*/ 2566008 h 3119108"/>
                <a:gd name="connsiteX60" fmla="*/ 1543329 w 3166946"/>
                <a:gd name="connsiteY60" fmla="*/ 2623994 h 3119108"/>
                <a:gd name="connsiteX61" fmla="*/ 1579013 w 3166946"/>
                <a:gd name="connsiteY61" fmla="*/ 2655217 h 3119108"/>
                <a:gd name="connsiteX62" fmla="*/ 1619157 w 3166946"/>
                <a:gd name="connsiteY62" fmla="*/ 2690901 h 3119108"/>
                <a:gd name="connsiteX63" fmla="*/ 1703906 w 3166946"/>
                <a:gd name="connsiteY63" fmla="*/ 2739967 h 3119108"/>
                <a:gd name="connsiteX64" fmla="*/ 1752972 w 3166946"/>
                <a:gd name="connsiteY64" fmla="*/ 2766730 h 3119108"/>
                <a:gd name="connsiteX65" fmla="*/ 1846642 w 3166946"/>
                <a:gd name="connsiteY65" fmla="*/ 2793492 h 3119108"/>
                <a:gd name="connsiteX66" fmla="*/ 1918010 w 3166946"/>
                <a:gd name="connsiteY66" fmla="*/ 2833637 h 3119108"/>
                <a:gd name="connsiteX67" fmla="*/ 1971536 w 3166946"/>
                <a:gd name="connsiteY67" fmla="*/ 2855939 h 3119108"/>
                <a:gd name="connsiteX68" fmla="*/ 2016140 w 3166946"/>
                <a:gd name="connsiteY68" fmla="*/ 2878242 h 3119108"/>
                <a:gd name="connsiteX69" fmla="*/ 2074127 w 3166946"/>
                <a:gd name="connsiteY69" fmla="*/ 2905005 h 3119108"/>
                <a:gd name="connsiteX70" fmla="*/ 2123192 w 3166946"/>
                <a:gd name="connsiteY70" fmla="*/ 2927307 h 3119108"/>
                <a:gd name="connsiteX71" fmla="*/ 2190099 w 3166946"/>
                <a:gd name="connsiteY71" fmla="*/ 2954070 h 3119108"/>
                <a:gd name="connsiteX72" fmla="*/ 2310533 w 3166946"/>
                <a:gd name="connsiteY72" fmla="*/ 2998675 h 3119108"/>
                <a:gd name="connsiteX73" fmla="*/ 2399742 w 3166946"/>
                <a:gd name="connsiteY73" fmla="*/ 3016517 h 3119108"/>
                <a:gd name="connsiteX74" fmla="*/ 2493413 w 3166946"/>
                <a:gd name="connsiteY74" fmla="*/ 3029898 h 3119108"/>
                <a:gd name="connsiteX75" fmla="*/ 2591543 w 3166946"/>
                <a:gd name="connsiteY75" fmla="*/ 3047740 h 3119108"/>
                <a:gd name="connsiteX76" fmla="*/ 2649530 w 3166946"/>
                <a:gd name="connsiteY76" fmla="*/ 3056661 h 3119108"/>
                <a:gd name="connsiteX77" fmla="*/ 2716437 w 3166946"/>
                <a:gd name="connsiteY77" fmla="*/ 3078964 h 3119108"/>
                <a:gd name="connsiteX78" fmla="*/ 2805647 w 3166946"/>
                <a:gd name="connsiteY78" fmla="*/ 3092345 h 3119108"/>
                <a:gd name="connsiteX79" fmla="*/ 2917159 w 3166946"/>
                <a:gd name="connsiteY79" fmla="*/ 3105727 h 3119108"/>
                <a:gd name="connsiteX80" fmla="*/ 3166946 w 3166946"/>
                <a:gd name="connsiteY80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9095 w 3166946"/>
                <a:gd name="connsiteY44" fmla="*/ 1148956 h 3119108"/>
                <a:gd name="connsiteX45" fmla="*/ 1223745 w 3166946"/>
                <a:gd name="connsiteY45" fmla="*/ 1252614 h 3119108"/>
                <a:gd name="connsiteX46" fmla="*/ 1228392 w 3166946"/>
                <a:gd name="connsiteY46" fmla="*/ 1381653 h 3119108"/>
                <a:gd name="connsiteX47" fmla="*/ 1236497 w 3166946"/>
                <a:gd name="connsiteY47" fmla="*/ 1483554 h 3119108"/>
                <a:gd name="connsiteX48" fmla="*/ 1247366 w 3166946"/>
                <a:gd name="connsiteY48" fmla="*/ 1616615 h 3119108"/>
                <a:gd name="connsiteX49" fmla="*/ 1257857 w 3166946"/>
                <a:gd name="connsiteY49" fmla="*/ 1696212 h 3119108"/>
                <a:gd name="connsiteX50" fmla="*/ 1248936 w 3166946"/>
                <a:gd name="connsiteY50" fmla="*/ 2119959 h 3119108"/>
                <a:gd name="connsiteX51" fmla="*/ 1248936 w 3166946"/>
                <a:gd name="connsiteY51" fmla="*/ 2231471 h 3119108"/>
                <a:gd name="connsiteX52" fmla="*/ 1271239 w 3166946"/>
                <a:gd name="connsiteY52" fmla="*/ 2289457 h 3119108"/>
                <a:gd name="connsiteX53" fmla="*/ 1298002 w 3166946"/>
                <a:gd name="connsiteY53" fmla="*/ 2338523 h 3119108"/>
                <a:gd name="connsiteX54" fmla="*/ 1329225 w 3166946"/>
                <a:gd name="connsiteY54" fmla="*/ 2383128 h 3119108"/>
                <a:gd name="connsiteX55" fmla="*/ 1360449 w 3166946"/>
                <a:gd name="connsiteY55" fmla="*/ 2427732 h 3119108"/>
                <a:gd name="connsiteX56" fmla="*/ 1391672 w 3166946"/>
                <a:gd name="connsiteY56" fmla="*/ 2458956 h 3119108"/>
                <a:gd name="connsiteX57" fmla="*/ 1422896 w 3166946"/>
                <a:gd name="connsiteY57" fmla="*/ 2499100 h 3119108"/>
                <a:gd name="connsiteX58" fmla="*/ 1463040 w 3166946"/>
                <a:gd name="connsiteY58" fmla="*/ 2534784 h 3119108"/>
                <a:gd name="connsiteX59" fmla="*/ 1494263 w 3166946"/>
                <a:gd name="connsiteY59" fmla="*/ 2566008 h 3119108"/>
                <a:gd name="connsiteX60" fmla="*/ 1543329 w 3166946"/>
                <a:gd name="connsiteY60" fmla="*/ 2623994 h 3119108"/>
                <a:gd name="connsiteX61" fmla="*/ 1579013 w 3166946"/>
                <a:gd name="connsiteY61" fmla="*/ 2655217 h 3119108"/>
                <a:gd name="connsiteX62" fmla="*/ 1619157 w 3166946"/>
                <a:gd name="connsiteY62" fmla="*/ 2690901 h 3119108"/>
                <a:gd name="connsiteX63" fmla="*/ 1703906 w 3166946"/>
                <a:gd name="connsiteY63" fmla="*/ 2739967 h 3119108"/>
                <a:gd name="connsiteX64" fmla="*/ 1752972 w 3166946"/>
                <a:gd name="connsiteY64" fmla="*/ 2766730 h 3119108"/>
                <a:gd name="connsiteX65" fmla="*/ 1846642 w 3166946"/>
                <a:gd name="connsiteY65" fmla="*/ 2793492 h 3119108"/>
                <a:gd name="connsiteX66" fmla="*/ 1918010 w 3166946"/>
                <a:gd name="connsiteY66" fmla="*/ 2833637 h 3119108"/>
                <a:gd name="connsiteX67" fmla="*/ 1971536 w 3166946"/>
                <a:gd name="connsiteY67" fmla="*/ 2855939 h 3119108"/>
                <a:gd name="connsiteX68" fmla="*/ 2016140 w 3166946"/>
                <a:gd name="connsiteY68" fmla="*/ 2878242 h 3119108"/>
                <a:gd name="connsiteX69" fmla="*/ 2074127 w 3166946"/>
                <a:gd name="connsiteY69" fmla="*/ 2905005 h 3119108"/>
                <a:gd name="connsiteX70" fmla="*/ 2123192 w 3166946"/>
                <a:gd name="connsiteY70" fmla="*/ 2927307 h 3119108"/>
                <a:gd name="connsiteX71" fmla="*/ 2190099 w 3166946"/>
                <a:gd name="connsiteY71" fmla="*/ 2954070 h 3119108"/>
                <a:gd name="connsiteX72" fmla="*/ 2310533 w 3166946"/>
                <a:gd name="connsiteY72" fmla="*/ 2998675 h 3119108"/>
                <a:gd name="connsiteX73" fmla="*/ 2399742 w 3166946"/>
                <a:gd name="connsiteY73" fmla="*/ 3016517 h 3119108"/>
                <a:gd name="connsiteX74" fmla="*/ 2493413 w 3166946"/>
                <a:gd name="connsiteY74" fmla="*/ 3029898 h 3119108"/>
                <a:gd name="connsiteX75" fmla="*/ 2591543 w 3166946"/>
                <a:gd name="connsiteY75" fmla="*/ 3047740 h 3119108"/>
                <a:gd name="connsiteX76" fmla="*/ 2649530 w 3166946"/>
                <a:gd name="connsiteY76" fmla="*/ 3056661 h 3119108"/>
                <a:gd name="connsiteX77" fmla="*/ 2716437 w 3166946"/>
                <a:gd name="connsiteY77" fmla="*/ 3078964 h 3119108"/>
                <a:gd name="connsiteX78" fmla="*/ 2805647 w 3166946"/>
                <a:gd name="connsiteY78" fmla="*/ 3092345 h 3119108"/>
                <a:gd name="connsiteX79" fmla="*/ 2917159 w 3166946"/>
                <a:gd name="connsiteY79" fmla="*/ 3105727 h 3119108"/>
                <a:gd name="connsiteX80" fmla="*/ 3166946 w 3166946"/>
                <a:gd name="connsiteY80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9095 w 3166946"/>
                <a:gd name="connsiteY44" fmla="*/ 1148956 h 3119108"/>
                <a:gd name="connsiteX45" fmla="*/ 1223745 w 3166946"/>
                <a:gd name="connsiteY45" fmla="*/ 1252614 h 3119108"/>
                <a:gd name="connsiteX46" fmla="*/ 1228392 w 3166946"/>
                <a:gd name="connsiteY46" fmla="*/ 1381653 h 3119108"/>
                <a:gd name="connsiteX47" fmla="*/ 1236497 w 3166946"/>
                <a:gd name="connsiteY47" fmla="*/ 1483554 h 3119108"/>
                <a:gd name="connsiteX48" fmla="*/ 1247366 w 3166946"/>
                <a:gd name="connsiteY48" fmla="*/ 1616615 h 3119108"/>
                <a:gd name="connsiteX49" fmla="*/ 1257857 w 3166946"/>
                <a:gd name="connsiteY49" fmla="*/ 1696212 h 3119108"/>
                <a:gd name="connsiteX50" fmla="*/ 1248936 w 3166946"/>
                <a:gd name="connsiteY50" fmla="*/ 2119959 h 3119108"/>
                <a:gd name="connsiteX51" fmla="*/ 1248936 w 3166946"/>
                <a:gd name="connsiteY51" fmla="*/ 2231471 h 3119108"/>
                <a:gd name="connsiteX52" fmla="*/ 1271239 w 3166946"/>
                <a:gd name="connsiteY52" fmla="*/ 2289457 h 3119108"/>
                <a:gd name="connsiteX53" fmla="*/ 1298002 w 3166946"/>
                <a:gd name="connsiteY53" fmla="*/ 2338523 h 3119108"/>
                <a:gd name="connsiteX54" fmla="*/ 1329225 w 3166946"/>
                <a:gd name="connsiteY54" fmla="*/ 2383128 h 3119108"/>
                <a:gd name="connsiteX55" fmla="*/ 1360449 w 3166946"/>
                <a:gd name="connsiteY55" fmla="*/ 2427732 h 3119108"/>
                <a:gd name="connsiteX56" fmla="*/ 1391672 w 3166946"/>
                <a:gd name="connsiteY56" fmla="*/ 2458956 h 3119108"/>
                <a:gd name="connsiteX57" fmla="*/ 1422896 w 3166946"/>
                <a:gd name="connsiteY57" fmla="*/ 2499100 h 3119108"/>
                <a:gd name="connsiteX58" fmla="*/ 1463040 w 3166946"/>
                <a:gd name="connsiteY58" fmla="*/ 2534784 h 3119108"/>
                <a:gd name="connsiteX59" fmla="*/ 1494263 w 3166946"/>
                <a:gd name="connsiteY59" fmla="*/ 2566008 h 3119108"/>
                <a:gd name="connsiteX60" fmla="*/ 1543329 w 3166946"/>
                <a:gd name="connsiteY60" fmla="*/ 2623994 h 3119108"/>
                <a:gd name="connsiteX61" fmla="*/ 1579013 w 3166946"/>
                <a:gd name="connsiteY61" fmla="*/ 2655217 h 3119108"/>
                <a:gd name="connsiteX62" fmla="*/ 1619157 w 3166946"/>
                <a:gd name="connsiteY62" fmla="*/ 2690901 h 3119108"/>
                <a:gd name="connsiteX63" fmla="*/ 1703906 w 3166946"/>
                <a:gd name="connsiteY63" fmla="*/ 2739967 h 3119108"/>
                <a:gd name="connsiteX64" fmla="*/ 1752972 w 3166946"/>
                <a:gd name="connsiteY64" fmla="*/ 2766730 h 3119108"/>
                <a:gd name="connsiteX65" fmla="*/ 1846642 w 3166946"/>
                <a:gd name="connsiteY65" fmla="*/ 2793492 h 3119108"/>
                <a:gd name="connsiteX66" fmla="*/ 1918010 w 3166946"/>
                <a:gd name="connsiteY66" fmla="*/ 2833637 h 3119108"/>
                <a:gd name="connsiteX67" fmla="*/ 1971536 w 3166946"/>
                <a:gd name="connsiteY67" fmla="*/ 2855939 h 3119108"/>
                <a:gd name="connsiteX68" fmla="*/ 2016140 w 3166946"/>
                <a:gd name="connsiteY68" fmla="*/ 2878242 h 3119108"/>
                <a:gd name="connsiteX69" fmla="*/ 2074127 w 3166946"/>
                <a:gd name="connsiteY69" fmla="*/ 2905005 h 3119108"/>
                <a:gd name="connsiteX70" fmla="*/ 2123192 w 3166946"/>
                <a:gd name="connsiteY70" fmla="*/ 2927307 h 3119108"/>
                <a:gd name="connsiteX71" fmla="*/ 2190099 w 3166946"/>
                <a:gd name="connsiteY71" fmla="*/ 2954070 h 3119108"/>
                <a:gd name="connsiteX72" fmla="*/ 2310533 w 3166946"/>
                <a:gd name="connsiteY72" fmla="*/ 2998675 h 3119108"/>
                <a:gd name="connsiteX73" fmla="*/ 2399742 w 3166946"/>
                <a:gd name="connsiteY73" fmla="*/ 3016517 h 3119108"/>
                <a:gd name="connsiteX74" fmla="*/ 2493413 w 3166946"/>
                <a:gd name="connsiteY74" fmla="*/ 3029898 h 3119108"/>
                <a:gd name="connsiteX75" fmla="*/ 2591543 w 3166946"/>
                <a:gd name="connsiteY75" fmla="*/ 3047740 h 3119108"/>
                <a:gd name="connsiteX76" fmla="*/ 2649530 w 3166946"/>
                <a:gd name="connsiteY76" fmla="*/ 3056661 h 3119108"/>
                <a:gd name="connsiteX77" fmla="*/ 2716437 w 3166946"/>
                <a:gd name="connsiteY77" fmla="*/ 3078964 h 3119108"/>
                <a:gd name="connsiteX78" fmla="*/ 2805647 w 3166946"/>
                <a:gd name="connsiteY78" fmla="*/ 3092345 h 3119108"/>
                <a:gd name="connsiteX79" fmla="*/ 2917159 w 3166946"/>
                <a:gd name="connsiteY79" fmla="*/ 3105727 h 3119108"/>
                <a:gd name="connsiteX80" fmla="*/ 3166946 w 3166946"/>
                <a:gd name="connsiteY80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9095 w 3166946"/>
                <a:gd name="connsiteY44" fmla="*/ 1148956 h 3119108"/>
                <a:gd name="connsiteX45" fmla="*/ 1223745 w 3166946"/>
                <a:gd name="connsiteY45" fmla="*/ 1252614 h 3119108"/>
                <a:gd name="connsiteX46" fmla="*/ 1228392 w 3166946"/>
                <a:gd name="connsiteY46" fmla="*/ 1381653 h 3119108"/>
                <a:gd name="connsiteX47" fmla="*/ 1236497 w 3166946"/>
                <a:gd name="connsiteY47" fmla="*/ 1483554 h 3119108"/>
                <a:gd name="connsiteX48" fmla="*/ 1247366 w 3166946"/>
                <a:gd name="connsiteY48" fmla="*/ 1616615 h 3119108"/>
                <a:gd name="connsiteX49" fmla="*/ 1257857 w 3166946"/>
                <a:gd name="connsiteY49" fmla="*/ 1696212 h 3119108"/>
                <a:gd name="connsiteX50" fmla="*/ 1248936 w 3166946"/>
                <a:gd name="connsiteY50" fmla="*/ 2119959 h 3119108"/>
                <a:gd name="connsiteX51" fmla="*/ 1248936 w 3166946"/>
                <a:gd name="connsiteY51" fmla="*/ 2231471 h 3119108"/>
                <a:gd name="connsiteX52" fmla="*/ 1271239 w 3166946"/>
                <a:gd name="connsiteY52" fmla="*/ 2289457 h 3119108"/>
                <a:gd name="connsiteX53" fmla="*/ 1298002 w 3166946"/>
                <a:gd name="connsiteY53" fmla="*/ 2338523 h 3119108"/>
                <a:gd name="connsiteX54" fmla="*/ 1329225 w 3166946"/>
                <a:gd name="connsiteY54" fmla="*/ 2383128 h 3119108"/>
                <a:gd name="connsiteX55" fmla="*/ 1360449 w 3166946"/>
                <a:gd name="connsiteY55" fmla="*/ 2427732 h 3119108"/>
                <a:gd name="connsiteX56" fmla="*/ 1391672 w 3166946"/>
                <a:gd name="connsiteY56" fmla="*/ 2458956 h 3119108"/>
                <a:gd name="connsiteX57" fmla="*/ 1422896 w 3166946"/>
                <a:gd name="connsiteY57" fmla="*/ 2499100 h 3119108"/>
                <a:gd name="connsiteX58" fmla="*/ 1463040 w 3166946"/>
                <a:gd name="connsiteY58" fmla="*/ 2534784 h 3119108"/>
                <a:gd name="connsiteX59" fmla="*/ 1494263 w 3166946"/>
                <a:gd name="connsiteY59" fmla="*/ 2566008 h 3119108"/>
                <a:gd name="connsiteX60" fmla="*/ 1543329 w 3166946"/>
                <a:gd name="connsiteY60" fmla="*/ 2623994 h 3119108"/>
                <a:gd name="connsiteX61" fmla="*/ 1579013 w 3166946"/>
                <a:gd name="connsiteY61" fmla="*/ 2655217 h 3119108"/>
                <a:gd name="connsiteX62" fmla="*/ 1619157 w 3166946"/>
                <a:gd name="connsiteY62" fmla="*/ 2690901 h 3119108"/>
                <a:gd name="connsiteX63" fmla="*/ 1703906 w 3166946"/>
                <a:gd name="connsiteY63" fmla="*/ 2739967 h 3119108"/>
                <a:gd name="connsiteX64" fmla="*/ 1752972 w 3166946"/>
                <a:gd name="connsiteY64" fmla="*/ 2766730 h 3119108"/>
                <a:gd name="connsiteX65" fmla="*/ 1846642 w 3166946"/>
                <a:gd name="connsiteY65" fmla="*/ 2793492 h 3119108"/>
                <a:gd name="connsiteX66" fmla="*/ 1918010 w 3166946"/>
                <a:gd name="connsiteY66" fmla="*/ 2833637 h 3119108"/>
                <a:gd name="connsiteX67" fmla="*/ 1971536 w 3166946"/>
                <a:gd name="connsiteY67" fmla="*/ 2855939 h 3119108"/>
                <a:gd name="connsiteX68" fmla="*/ 2016140 w 3166946"/>
                <a:gd name="connsiteY68" fmla="*/ 2878242 h 3119108"/>
                <a:gd name="connsiteX69" fmla="*/ 2074127 w 3166946"/>
                <a:gd name="connsiteY69" fmla="*/ 2905005 h 3119108"/>
                <a:gd name="connsiteX70" fmla="*/ 2123192 w 3166946"/>
                <a:gd name="connsiteY70" fmla="*/ 2927307 h 3119108"/>
                <a:gd name="connsiteX71" fmla="*/ 2190099 w 3166946"/>
                <a:gd name="connsiteY71" fmla="*/ 2954070 h 3119108"/>
                <a:gd name="connsiteX72" fmla="*/ 2310533 w 3166946"/>
                <a:gd name="connsiteY72" fmla="*/ 2998675 h 3119108"/>
                <a:gd name="connsiteX73" fmla="*/ 2399742 w 3166946"/>
                <a:gd name="connsiteY73" fmla="*/ 3016517 h 3119108"/>
                <a:gd name="connsiteX74" fmla="*/ 2493413 w 3166946"/>
                <a:gd name="connsiteY74" fmla="*/ 3029898 h 3119108"/>
                <a:gd name="connsiteX75" fmla="*/ 2591543 w 3166946"/>
                <a:gd name="connsiteY75" fmla="*/ 3047740 h 3119108"/>
                <a:gd name="connsiteX76" fmla="*/ 2649530 w 3166946"/>
                <a:gd name="connsiteY76" fmla="*/ 3056661 h 3119108"/>
                <a:gd name="connsiteX77" fmla="*/ 2716437 w 3166946"/>
                <a:gd name="connsiteY77" fmla="*/ 3078964 h 3119108"/>
                <a:gd name="connsiteX78" fmla="*/ 2805647 w 3166946"/>
                <a:gd name="connsiteY78" fmla="*/ 3092345 h 3119108"/>
                <a:gd name="connsiteX79" fmla="*/ 2917159 w 3166946"/>
                <a:gd name="connsiteY79" fmla="*/ 3105727 h 3119108"/>
                <a:gd name="connsiteX80" fmla="*/ 3166946 w 3166946"/>
                <a:gd name="connsiteY80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23745 w 3166946"/>
                <a:gd name="connsiteY45" fmla="*/ 1252614 h 3119108"/>
                <a:gd name="connsiteX46" fmla="*/ 1228392 w 3166946"/>
                <a:gd name="connsiteY46" fmla="*/ 1381653 h 3119108"/>
                <a:gd name="connsiteX47" fmla="*/ 1236497 w 3166946"/>
                <a:gd name="connsiteY47" fmla="*/ 1483554 h 3119108"/>
                <a:gd name="connsiteX48" fmla="*/ 1247366 w 3166946"/>
                <a:gd name="connsiteY48" fmla="*/ 1616615 h 3119108"/>
                <a:gd name="connsiteX49" fmla="*/ 1257857 w 3166946"/>
                <a:gd name="connsiteY49" fmla="*/ 1696212 h 3119108"/>
                <a:gd name="connsiteX50" fmla="*/ 1248936 w 3166946"/>
                <a:gd name="connsiteY50" fmla="*/ 2119959 h 3119108"/>
                <a:gd name="connsiteX51" fmla="*/ 1248936 w 3166946"/>
                <a:gd name="connsiteY51" fmla="*/ 2231471 h 3119108"/>
                <a:gd name="connsiteX52" fmla="*/ 1271239 w 3166946"/>
                <a:gd name="connsiteY52" fmla="*/ 2289457 h 3119108"/>
                <a:gd name="connsiteX53" fmla="*/ 1298002 w 3166946"/>
                <a:gd name="connsiteY53" fmla="*/ 2338523 h 3119108"/>
                <a:gd name="connsiteX54" fmla="*/ 1329225 w 3166946"/>
                <a:gd name="connsiteY54" fmla="*/ 2383128 h 3119108"/>
                <a:gd name="connsiteX55" fmla="*/ 1360449 w 3166946"/>
                <a:gd name="connsiteY55" fmla="*/ 2427732 h 3119108"/>
                <a:gd name="connsiteX56" fmla="*/ 1391672 w 3166946"/>
                <a:gd name="connsiteY56" fmla="*/ 2458956 h 3119108"/>
                <a:gd name="connsiteX57" fmla="*/ 1422896 w 3166946"/>
                <a:gd name="connsiteY57" fmla="*/ 2499100 h 3119108"/>
                <a:gd name="connsiteX58" fmla="*/ 1463040 w 3166946"/>
                <a:gd name="connsiteY58" fmla="*/ 2534784 h 3119108"/>
                <a:gd name="connsiteX59" fmla="*/ 1494263 w 3166946"/>
                <a:gd name="connsiteY59" fmla="*/ 2566008 h 3119108"/>
                <a:gd name="connsiteX60" fmla="*/ 1543329 w 3166946"/>
                <a:gd name="connsiteY60" fmla="*/ 2623994 h 3119108"/>
                <a:gd name="connsiteX61" fmla="*/ 1579013 w 3166946"/>
                <a:gd name="connsiteY61" fmla="*/ 2655217 h 3119108"/>
                <a:gd name="connsiteX62" fmla="*/ 1619157 w 3166946"/>
                <a:gd name="connsiteY62" fmla="*/ 2690901 h 3119108"/>
                <a:gd name="connsiteX63" fmla="*/ 1703906 w 3166946"/>
                <a:gd name="connsiteY63" fmla="*/ 2739967 h 3119108"/>
                <a:gd name="connsiteX64" fmla="*/ 1752972 w 3166946"/>
                <a:gd name="connsiteY64" fmla="*/ 2766730 h 3119108"/>
                <a:gd name="connsiteX65" fmla="*/ 1846642 w 3166946"/>
                <a:gd name="connsiteY65" fmla="*/ 2793492 h 3119108"/>
                <a:gd name="connsiteX66" fmla="*/ 1918010 w 3166946"/>
                <a:gd name="connsiteY66" fmla="*/ 2833637 h 3119108"/>
                <a:gd name="connsiteX67" fmla="*/ 1971536 w 3166946"/>
                <a:gd name="connsiteY67" fmla="*/ 2855939 h 3119108"/>
                <a:gd name="connsiteX68" fmla="*/ 2016140 w 3166946"/>
                <a:gd name="connsiteY68" fmla="*/ 2878242 h 3119108"/>
                <a:gd name="connsiteX69" fmla="*/ 2074127 w 3166946"/>
                <a:gd name="connsiteY69" fmla="*/ 2905005 h 3119108"/>
                <a:gd name="connsiteX70" fmla="*/ 2123192 w 3166946"/>
                <a:gd name="connsiteY70" fmla="*/ 2927307 h 3119108"/>
                <a:gd name="connsiteX71" fmla="*/ 2190099 w 3166946"/>
                <a:gd name="connsiteY71" fmla="*/ 2954070 h 3119108"/>
                <a:gd name="connsiteX72" fmla="*/ 2310533 w 3166946"/>
                <a:gd name="connsiteY72" fmla="*/ 2998675 h 3119108"/>
                <a:gd name="connsiteX73" fmla="*/ 2399742 w 3166946"/>
                <a:gd name="connsiteY73" fmla="*/ 3016517 h 3119108"/>
                <a:gd name="connsiteX74" fmla="*/ 2493413 w 3166946"/>
                <a:gd name="connsiteY74" fmla="*/ 3029898 h 3119108"/>
                <a:gd name="connsiteX75" fmla="*/ 2591543 w 3166946"/>
                <a:gd name="connsiteY75" fmla="*/ 3047740 h 3119108"/>
                <a:gd name="connsiteX76" fmla="*/ 2649530 w 3166946"/>
                <a:gd name="connsiteY76" fmla="*/ 3056661 h 3119108"/>
                <a:gd name="connsiteX77" fmla="*/ 2716437 w 3166946"/>
                <a:gd name="connsiteY77" fmla="*/ 3078964 h 3119108"/>
                <a:gd name="connsiteX78" fmla="*/ 2805647 w 3166946"/>
                <a:gd name="connsiteY78" fmla="*/ 3092345 h 3119108"/>
                <a:gd name="connsiteX79" fmla="*/ 2917159 w 3166946"/>
                <a:gd name="connsiteY79" fmla="*/ 3105727 h 3119108"/>
                <a:gd name="connsiteX80" fmla="*/ 3166946 w 3166946"/>
                <a:gd name="connsiteY80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23745 w 3166946"/>
                <a:gd name="connsiteY45" fmla="*/ 1252614 h 3119108"/>
                <a:gd name="connsiteX46" fmla="*/ 1228392 w 3166946"/>
                <a:gd name="connsiteY46" fmla="*/ 1381653 h 3119108"/>
                <a:gd name="connsiteX47" fmla="*/ 1236497 w 3166946"/>
                <a:gd name="connsiteY47" fmla="*/ 1483554 h 3119108"/>
                <a:gd name="connsiteX48" fmla="*/ 1247366 w 3166946"/>
                <a:gd name="connsiteY48" fmla="*/ 1616615 h 3119108"/>
                <a:gd name="connsiteX49" fmla="*/ 1257857 w 3166946"/>
                <a:gd name="connsiteY49" fmla="*/ 1696212 h 3119108"/>
                <a:gd name="connsiteX50" fmla="*/ 1248936 w 3166946"/>
                <a:gd name="connsiteY50" fmla="*/ 2119959 h 3119108"/>
                <a:gd name="connsiteX51" fmla="*/ 1248936 w 3166946"/>
                <a:gd name="connsiteY51" fmla="*/ 2231471 h 3119108"/>
                <a:gd name="connsiteX52" fmla="*/ 1271239 w 3166946"/>
                <a:gd name="connsiteY52" fmla="*/ 2289457 h 3119108"/>
                <a:gd name="connsiteX53" fmla="*/ 1298002 w 3166946"/>
                <a:gd name="connsiteY53" fmla="*/ 2338523 h 3119108"/>
                <a:gd name="connsiteX54" fmla="*/ 1329225 w 3166946"/>
                <a:gd name="connsiteY54" fmla="*/ 2383128 h 3119108"/>
                <a:gd name="connsiteX55" fmla="*/ 1360449 w 3166946"/>
                <a:gd name="connsiteY55" fmla="*/ 2427732 h 3119108"/>
                <a:gd name="connsiteX56" fmla="*/ 1391672 w 3166946"/>
                <a:gd name="connsiteY56" fmla="*/ 2458956 h 3119108"/>
                <a:gd name="connsiteX57" fmla="*/ 1422896 w 3166946"/>
                <a:gd name="connsiteY57" fmla="*/ 2499100 h 3119108"/>
                <a:gd name="connsiteX58" fmla="*/ 1463040 w 3166946"/>
                <a:gd name="connsiteY58" fmla="*/ 2534784 h 3119108"/>
                <a:gd name="connsiteX59" fmla="*/ 1494263 w 3166946"/>
                <a:gd name="connsiteY59" fmla="*/ 2566008 h 3119108"/>
                <a:gd name="connsiteX60" fmla="*/ 1543329 w 3166946"/>
                <a:gd name="connsiteY60" fmla="*/ 2623994 h 3119108"/>
                <a:gd name="connsiteX61" fmla="*/ 1579013 w 3166946"/>
                <a:gd name="connsiteY61" fmla="*/ 2655217 h 3119108"/>
                <a:gd name="connsiteX62" fmla="*/ 1619157 w 3166946"/>
                <a:gd name="connsiteY62" fmla="*/ 2690901 h 3119108"/>
                <a:gd name="connsiteX63" fmla="*/ 1703906 w 3166946"/>
                <a:gd name="connsiteY63" fmla="*/ 2739967 h 3119108"/>
                <a:gd name="connsiteX64" fmla="*/ 1752972 w 3166946"/>
                <a:gd name="connsiteY64" fmla="*/ 2766730 h 3119108"/>
                <a:gd name="connsiteX65" fmla="*/ 1846642 w 3166946"/>
                <a:gd name="connsiteY65" fmla="*/ 2793492 h 3119108"/>
                <a:gd name="connsiteX66" fmla="*/ 1918010 w 3166946"/>
                <a:gd name="connsiteY66" fmla="*/ 2833637 h 3119108"/>
                <a:gd name="connsiteX67" fmla="*/ 1971536 w 3166946"/>
                <a:gd name="connsiteY67" fmla="*/ 2855939 h 3119108"/>
                <a:gd name="connsiteX68" fmla="*/ 2016140 w 3166946"/>
                <a:gd name="connsiteY68" fmla="*/ 2878242 h 3119108"/>
                <a:gd name="connsiteX69" fmla="*/ 2074127 w 3166946"/>
                <a:gd name="connsiteY69" fmla="*/ 2905005 h 3119108"/>
                <a:gd name="connsiteX70" fmla="*/ 2123192 w 3166946"/>
                <a:gd name="connsiteY70" fmla="*/ 2927307 h 3119108"/>
                <a:gd name="connsiteX71" fmla="*/ 2190099 w 3166946"/>
                <a:gd name="connsiteY71" fmla="*/ 2954070 h 3119108"/>
                <a:gd name="connsiteX72" fmla="*/ 2310533 w 3166946"/>
                <a:gd name="connsiteY72" fmla="*/ 2998675 h 3119108"/>
                <a:gd name="connsiteX73" fmla="*/ 2399742 w 3166946"/>
                <a:gd name="connsiteY73" fmla="*/ 3016517 h 3119108"/>
                <a:gd name="connsiteX74" fmla="*/ 2493413 w 3166946"/>
                <a:gd name="connsiteY74" fmla="*/ 3029898 h 3119108"/>
                <a:gd name="connsiteX75" fmla="*/ 2591543 w 3166946"/>
                <a:gd name="connsiteY75" fmla="*/ 3047740 h 3119108"/>
                <a:gd name="connsiteX76" fmla="*/ 2649530 w 3166946"/>
                <a:gd name="connsiteY76" fmla="*/ 3056661 h 3119108"/>
                <a:gd name="connsiteX77" fmla="*/ 2716437 w 3166946"/>
                <a:gd name="connsiteY77" fmla="*/ 3078964 h 3119108"/>
                <a:gd name="connsiteX78" fmla="*/ 2805647 w 3166946"/>
                <a:gd name="connsiteY78" fmla="*/ 3092345 h 3119108"/>
                <a:gd name="connsiteX79" fmla="*/ 2917159 w 3166946"/>
                <a:gd name="connsiteY79" fmla="*/ 3105727 h 3119108"/>
                <a:gd name="connsiteX80" fmla="*/ 3166946 w 3166946"/>
                <a:gd name="connsiteY80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8392 w 3166946"/>
                <a:gd name="connsiteY46" fmla="*/ 1381653 h 3119108"/>
                <a:gd name="connsiteX47" fmla="*/ 1236497 w 3166946"/>
                <a:gd name="connsiteY47" fmla="*/ 1483554 h 3119108"/>
                <a:gd name="connsiteX48" fmla="*/ 1247366 w 3166946"/>
                <a:gd name="connsiteY48" fmla="*/ 1616615 h 3119108"/>
                <a:gd name="connsiteX49" fmla="*/ 1257857 w 3166946"/>
                <a:gd name="connsiteY49" fmla="*/ 1696212 h 3119108"/>
                <a:gd name="connsiteX50" fmla="*/ 1248936 w 3166946"/>
                <a:gd name="connsiteY50" fmla="*/ 2119959 h 3119108"/>
                <a:gd name="connsiteX51" fmla="*/ 1248936 w 3166946"/>
                <a:gd name="connsiteY51" fmla="*/ 2231471 h 3119108"/>
                <a:gd name="connsiteX52" fmla="*/ 1271239 w 3166946"/>
                <a:gd name="connsiteY52" fmla="*/ 2289457 h 3119108"/>
                <a:gd name="connsiteX53" fmla="*/ 1298002 w 3166946"/>
                <a:gd name="connsiteY53" fmla="*/ 2338523 h 3119108"/>
                <a:gd name="connsiteX54" fmla="*/ 1329225 w 3166946"/>
                <a:gd name="connsiteY54" fmla="*/ 2383128 h 3119108"/>
                <a:gd name="connsiteX55" fmla="*/ 1360449 w 3166946"/>
                <a:gd name="connsiteY55" fmla="*/ 2427732 h 3119108"/>
                <a:gd name="connsiteX56" fmla="*/ 1391672 w 3166946"/>
                <a:gd name="connsiteY56" fmla="*/ 2458956 h 3119108"/>
                <a:gd name="connsiteX57" fmla="*/ 1422896 w 3166946"/>
                <a:gd name="connsiteY57" fmla="*/ 2499100 h 3119108"/>
                <a:gd name="connsiteX58" fmla="*/ 1463040 w 3166946"/>
                <a:gd name="connsiteY58" fmla="*/ 2534784 h 3119108"/>
                <a:gd name="connsiteX59" fmla="*/ 1494263 w 3166946"/>
                <a:gd name="connsiteY59" fmla="*/ 2566008 h 3119108"/>
                <a:gd name="connsiteX60" fmla="*/ 1543329 w 3166946"/>
                <a:gd name="connsiteY60" fmla="*/ 2623994 h 3119108"/>
                <a:gd name="connsiteX61" fmla="*/ 1579013 w 3166946"/>
                <a:gd name="connsiteY61" fmla="*/ 2655217 h 3119108"/>
                <a:gd name="connsiteX62" fmla="*/ 1619157 w 3166946"/>
                <a:gd name="connsiteY62" fmla="*/ 2690901 h 3119108"/>
                <a:gd name="connsiteX63" fmla="*/ 1703906 w 3166946"/>
                <a:gd name="connsiteY63" fmla="*/ 2739967 h 3119108"/>
                <a:gd name="connsiteX64" fmla="*/ 1752972 w 3166946"/>
                <a:gd name="connsiteY64" fmla="*/ 2766730 h 3119108"/>
                <a:gd name="connsiteX65" fmla="*/ 1846642 w 3166946"/>
                <a:gd name="connsiteY65" fmla="*/ 2793492 h 3119108"/>
                <a:gd name="connsiteX66" fmla="*/ 1918010 w 3166946"/>
                <a:gd name="connsiteY66" fmla="*/ 2833637 h 3119108"/>
                <a:gd name="connsiteX67" fmla="*/ 1971536 w 3166946"/>
                <a:gd name="connsiteY67" fmla="*/ 2855939 h 3119108"/>
                <a:gd name="connsiteX68" fmla="*/ 2016140 w 3166946"/>
                <a:gd name="connsiteY68" fmla="*/ 2878242 h 3119108"/>
                <a:gd name="connsiteX69" fmla="*/ 2074127 w 3166946"/>
                <a:gd name="connsiteY69" fmla="*/ 2905005 h 3119108"/>
                <a:gd name="connsiteX70" fmla="*/ 2123192 w 3166946"/>
                <a:gd name="connsiteY70" fmla="*/ 2927307 h 3119108"/>
                <a:gd name="connsiteX71" fmla="*/ 2190099 w 3166946"/>
                <a:gd name="connsiteY71" fmla="*/ 2954070 h 3119108"/>
                <a:gd name="connsiteX72" fmla="*/ 2310533 w 3166946"/>
                <a:gd name="connsiteY72" fmla="*/ 2998675 h 3119108"/>
                <a:gd name="connsiteX73" fmla="*/ 2399742 w 3166946"/>
                <a:gd name="connsiteY73" fmla="*/ 3016517 h 3119108"/>
                <a:gd name="connsiteX74" fmla="*/ 2493413 w 3166946"/>
                <a:gd name="connsiteY74" fmla="*/ 3029898 h 3119108"/>
                <a:gd name="connsiteX75" fmla="*/ 2591543 w 3166946"/>
                <a:gd name="connsiteY75" fmla="*/ 3047740 h 3119108"/>
                <a:gd name="connsiteX76" fmla="*/ 2649530 w 3166946"/>
                <a:gd name="connsiteY76" fmla="*/ 3056661 h 3119108"/>
                <a:gd name="connsiteX77" fmla="*/ 2716437 w 3166946"/>
                <a:gd name="connsiteY77" fmla="*/ 3078964 h 3119108"/>
                <a:gd name="connsiteX78" fmla="*/ 2805647 w 3166946"/>
                <a:gd name="connsiteY78" fmla="*/ 3092345 h 3119108"/>
                <a:gd name="connsiteX79" fmla="*/ 2917159 w 3166946"/>
                <a:gd name="connsiteY79" fmla="*/ 3105727 h 3119108"/>
                <a:gd name="connsiteX80" fmla="*/ 3166946 w 3166946"/>
                <a:gd name="connsiteY80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8392 w 3166946"/>
                <a:gd name="connsiteY46" fmla="*/ 1381653 h 3119108"/>
                <a:gd name="connsiteX47" fmla="*/ 1236497 w 3166946"/>
                <a:gd name="connsiteY47" fmla="*/ 1483554 h 3119108"/>
                <a:gd name="connsiteX48" fmla="*/ 1247366 w 3166946"/>
                <a:gd name="connsiteY48" fmla="*/ 1616615 h 3119108"/>
                <a:gd name="connsiteX49" fmla="*/ 1257857 w 3166946"/>
                <a:gd name="connsiteY49" fmla="*/ 1696212 h 3119108"/>
                <a:gd name="connsiteX50" fmla="*/ 1248936 w 3166946"/>
                <a:gd name="connsiteY50" fmla="*/ 2119959 h 3119108"/>
                <a:gd name="connsiteX51" fmla="*/ 1248936 w 3166946"/>
                <a:gd name="connsiteY51" fmla="*/ 2231471 h 3119108"/>
                <a:gd name="connsiteX52" fmla="*/ 1271239 w 3166946"/>
                <a:gd name="connsiteY52" fmla="*/ 2289457 h 3119108"/>
                <a:gd name="connsiteX53" fmla="*/ 1298002 w 3166946"/>
                <a:gd name="connsiteY53" fmla="*/ 2338523 h 3119108"/>
                <a:gd name="connsiteX54" fmla="*/ 1329225 w 3166946"/>
                <a:gd name="connsiteY54" fmla="*/ 2383128 h 3119108"/>
                <a:gd name="connsiteX55" fmla="*/ 1360449 w 3166946"/>
                <a:gd name="connsiteY55" fmla="*/ 2427732 h 3119108"/>
                <a:gd name="connsiteX56" fmla="*/ 1391672 w 3166946"/>
                <a:gd name="connsiteY56" fmla="*/ 2458956 h 3119108"/>
                <a:gd name="connsiteX57" fmla="*/ 1422896 w 3166946"/>
                <a:gd name="connsiteY57" fmla="*/ 2499100 h 3119108"/>
                <a:gd name="connsiteX58" fmla="*/ 1463040 w 3166946"/>
                <a:gd name="connsiteY58" fmla="*/ 2534784 h 3119108"/>
                <a:gd name="connsiteX59" fmla="*/ 1494263 w 3166946"/>
                <a:gd name="connsiteY59" fmla="*/ 2566008 h 3119108"/>
                <a:gd name="connsiteX60" fmla="*/ 1543329 w 3166946"/>
                <a:gd name="connsiteY60" fmla="*/ 2623994 h 3119108"/>
                <a:gd name="connsiteX61" fmla="*/ 1579013 w 3166946"/>
                <a:gd name="connsiteY61" fmla="*/ 2655217 h 3119108"/>
                <a:gd name="connsiteX62" fmla="*/ 1619157 w 3166946"/>
                <a:gd name="connsiteY62" fmla="*/ 2690901 h 3119108"/>
                <a:gd name="connsiteX63" fmla="*/ 1703906 w 3166946"/>
                <a:gd name="connsiteY63" fmla="*/ 2739967 h 3119108"/>
                <a:gd name="connsiteX64" fmla="*/ 1752972 w 3166946"/>
                <a:gd name="connsiteY64" fmla="*/ 2766730 h 3119108"/>
                <a:gd name="connsiteX65" fmla="*/ 1846642 w 3166946"/>
                <a:gd name="connsiteY65" fmla="*/ 2793492 h 3119108"/>
                <a:gd name="connsiteX66" fmla="*/ 1918010 w 3166946"/>
                <a:gd name="connsiteY66" fmla="*/ 2833637 h 3119108"/>
                <a:gd name="connsiteX67" fmla="*/ 1971536 w 3166946"/>
                <a:gd name="connsiteY67" fmla="*/ 2855939 h 3119108"/>
                <a:gd name="connsiteX68" fmla="*/ 2016140 w 3166946"/>
                <a:gd name="connsiteY68" fmla="*/ 2878242 h 3119108"/>
                <a:gd name="connsiteX69" fmla="*/ 2074127 w 3166946"/>
                <a:gd name="connsiteY69" fmla="*/ 2905005 h 3119108"/>
                <a:gd name="connsiteX70" fmla="*/ 2123192 w 3166946"/>
                <a:gd name="connsiteY70" fmla="*/ 2927307 h 3119108"/>
                <a:gd name="connsiteX71" fmla="*/ 2190099 w 3166946"/>
                <a:gd name="connsiteY71" fmla="*/ 2954070 h 3119108"/>
                <a:gd name="connsiteX72" fmla="*/ 2310533 w 3166946"/>
                <a:gd name="connsiteY72" fmla="*/ 2998675 h 3119108"/>
                <a:gd name="connsiteX73" fmla="*/ 2399742 w 3166946"/>
                <a:gd name="connsiteY73" fmla="*/ 3016517 h 3119108"/>
                <a:gd name="connsiteX74" fmla="*/ 2493413 w 3166946"/>
                <a:gd name="connsiteY74" fmla="*/ 3029898 h 3119108"/>
                <a:gd name="connsiteX75" fmla="*/ 2591543 w 3166946"/>
                <a:gd name="connsiteY75" fmla="*/ 3047740 h 3119108"/>
                <a:gd name="connsiteX76" fmla="*/ 2649530 w 3166946"/>
                <a:gd name="connsiteY76" fmla="*/ 3056661 h 3119108"/>
                <a:gd name="connsiteX77" fmla="*/ 2716437 w 3166946"/>
                <a:gd name="connsiteY77" fmla="*/ 3078964 h 3119108"/>
                <a:gd name="connsiteX78" fmla="*/ 2805647 w 3166946"/>
                <a:gd name="connsiteY78" fmla="*/ 3092345 h 3119108"/>
                <a:gd name="connsiteX79" fmla="*/ 2917159 w 3166946"/>
                <a:gd name="connsiteY79" fmla="*/ 3105727 h 3119108"/>
                <a:gd name="connsiteX80" fmla="*/ 3166946 w 3166946"/>
                <a:gd name="connsiteY80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8392 w 3166946"/>
                <a:gd name="connsiteY46" fmla="*/ 1381653 h 3119108"/>
                <a:gd name="connsiteX47" fmla="*/ 1236497 w 3166946"/>
                <a:gd name="connsiteY47" fmla="*/ 1483554 h 3119108"/>
                <a:gd name="connsiteX48" fmla="*/ 1247366 w 3166946"/>
                <a:gd name="connsiteY48" fmla="*/ 1616615 h 3119108"/>
                <a:gd name="connsiteX49" fmla="*/ 1257857 w 3166946"/>
                <a:gd name="connsiteY49" fmla="*/ 1696212 h 3119108"/>
                <a:gd name="connsiteX50" fmla="*/ 1248936 w 3166946"/>
                <a:gd name="connsiteY50" fmla="*/ 2119959 h 3119108"/>
                <a:gd name="connsiteX51" fmla="*/ 1248936 w 3166946"/>
                <a:gd name="connsiteY51" fmla="*/ 2231471 h 3119108"/>
                <a:gd name="connsiteX52" fmla="*/ 1271239 w 3166946"/>
                <a:gd name="connsiteY52" fmla="*/ 2289457 h 3119108"/>
                <a:gd name="connsiteX53" fmla="*/ 1298002 w 3166946"/>
                <a:gd name="connsiteY53" fmla="*/ 2338523 h 3119108"/>
                <a:gd name="connsiteX54" fmla="*/ 1329225 w 3166946"/>
                <a:gd name="connsiteY54" fmla="*/ 2383128 h 3119108"/>
                <a:gd name="connsiteX55" fmla="*/ 1360449 w 3166946"/>
                <a:gd name="connsiteY55" fmla="*/ 2427732 h 3119108"/>
                <a:gd name="connsiteX56" fmla="*/ 1391672 w 3166946"/>
                <a:gd name="connsiteY56" fmla="*/ 2458956 h 3119108"/>
                <a:gd name="connsiteX57" fmla="*/ 1422896 w 3166946"/>
                <a:gd name="connsiteY57" fmla="*/ 2499100 h 3119108"/>
                <a:gd name="connsiteX58" fmla="*/ 1463040 w 3166946"/>
                <a:gd name="connsiteY58" fmla="*/ 2534784 h 3119108"/>
                <a:gd name="connsiteX59" fmla="*/ 1494263 w 3166946"/>
                <a:gd name="connsiteY59" fmla="*/ 2566008 h 3119108"/>
                <a:gd name="connsiteX60" fmla="*/ 1543329 w 3166946"/>
                <a:gd name="connsiteY60" fmla="*/ 2623994 h 3119108"/>
                <a:gd name="connsiteX61" fmla="*/ 1579013 w 3166946"/>
                <a:gd name="connsiteY61" fmla="*/ 2655217 h 3119108"/>
                <a:gd name="connsiteX62" fmla="*/ 1619157 w 3166946"/>
                <a:gd name="connsiteY62" fmla="*/ 2690901 h 3119108"/>
                <a:gd name="connsiteX63" fmla="*/ 1703906 w 3166946"/>
                <a:gd name="connsiteY63" fmla="*/ 2739967 h 3119108"/>
                <a:gd name="connsiteX64" fmla="*/ 1752972 w 3166946"/>
                <a:gd name="connsiteY64" fmla="*/ 2766730 h 3119108"/>
                <a:gd name="connsiteX65" fmla="*/ 1846642 w 3166946"/>
                <a:gd name="connsiteY65" fmla="*/ 2793492 h 3119108"/>
                <a:gd name="connsiteX66" fmla="*/ 1918010 w 3166946"/>
                <a:gd name="connsiteY66" fmla="*/ 2833637 h 3119108"/>
                <a:gd name="connsiteX67" fmla="*/ 1971536 w 3166946"/>
                <a:gd name="connsiteY67" fmla="*/ 2855939 h 3119108"/>
                <a:gd name="connsiteX68" fmla="*/ 2016140 w 3166946"/>
                <a:gd name="connsiteY68" fmla="*/ 2878242 h 3119108"/>
                <a:gd name="connsiteX69" fmla="*/ 2074127 w 3166946"/>
                <a:gd name="connsiteY69" fmla="*/ 2905005 h 3119108"/>
                <a:gd name="connsiteX70" fmla="*/ 2123192 w 3166946"/>
                <a:gd name="connsiteY70" fmla="*/ 2927307 h 3119108"/>
                <a:gd name="connsiteX71" fmla="*/ 2190099 w 3166946"/>
                <a:gd name="connsiteY71" fmla="*/ 2954070 h 3119108"/>
                <a:gd name="connsiteX72" fmla="*/ 2310533 w 3166946"/>
                <a:gd name="connsiteY72" fmla="*/ 2998675 h 3119108"/>
                <a:gd name="connsiteX73" fmla="*/ 2399742 w 3166946"/>
                <a:gd name="connsiteY73" fmla="*/ 3016517 h 3119108"/>
                <a:gd name="connsiteX74" fmla="*/ 2493413 w 3166946"/>
                <a:gd name="connsiteY74" fmla="*/ 3029898 h 3119108"/>
                <a:gd name="connsiteX75" fmla="*/ 2591543 w 3166946"/>
                <a:gd name="connsiteY75" fmla="*/ 3047740 h 3119108"/>
                <a:gd name="connsiteX76" fmla="*/ 2649530 w 3166946"/>
                <a:gd name="connsiteY76" fmla="*/ 3056661 h 3119108"/>
                <a:gd name="connsiteX77" fmla="*/ 2716437 w 3166946"/>
                <a:gd name="connsiteY77" fmla="*/ 3078964 h 3119108"/>
                <a:gd name="connsiteX78" fmla="*/ 2805647 w 3166946"/>
                <a:gd name="connsiteY78" fmla="*/ 3092345 h 3119108"/>
                <a:gd name="connsiteX79" fmla="*/ 2917159 w 3166946"/>
                <a:gd name="connsiteY79" fmla="*/ 3105727 h 3119108"/>
                <a:gd name="connsiteX80" fmla="*/ 3166946 w 3166946"/>
                <a:gd name="connsiteY80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8392 w 3166946"/>
                <a:gd name="connsiteY46" fmla="*/ 1381653 h 3119108"/>
                <a:gd name="connsiteX47" fmla="*/ 1236497 w 3166946"/>
                <a:gd name="connsiteY47" fmla="*/ 1483554 h 3119108"/>
                <a:gd name="connsiteX48" fmla="*/ 1247366 w 3166946"/>
                <a:gd name="connsiteY48" fmla="*/ 1616615 h 3119108"/>
                <a:gd name="connsiteX49" fmla="*/ 1257857 w 3166946"/>
                <a:gd name="connsiteY49" fmla="*/ 1696212 h 3119108"/>
                <a:gd name="connsiteX50" fmla="*/ 1248936 w 3166946"/>
                <a:gd name="connsiteY50" fmla="*/ 2119959 h 3119108"/>
                <a:gd name="connsiteX51" fmla="*/ 1248936 w 3166946"/>
                <a:gd name="connsiteY51" fmla="*/ 2231471 h 3119108"/>
                <a:gd name="connsiteX52" fmla="*/ 1271239 w 3166946"/>
                <a:gd name="connsiteY52" fmla="*/ 2289457 h 3119108"/>
                <a:gd name="connsiteX53" fmla="*/ 1298002 w 3166946"/>
                <a:gd name="connsiteY53" fmla="*/ 2338523 h 3119108"/>
                <a:gd name="connsiteX54" fmla="*/ 1329225 w 3166946"/>
                <a:gd name="connsiteY54" fmla="*/ 2383128 h 3119108"/>
                <a:gd name="connsiteX55" fmla="*/ 1360449 w 3166946"/>
                <a:gd name="connsiteY55" fmla="*/ 2427732 h 3119108"/>
                <a:gd name="connsiteX56" fmla="*/ 1391672 w 3166946"/>
                <a:gd name="connsiteY56" fmla="*/ 2458956 h 3119108"/>
                <a:gd name="connsiteX57" fmla="*/ 1422896 w 3166946"/>
                <a:gd name="connsiteY57" fmla="*/ 2499100 h 3119108"/>
                <a:gd name="connsiteX58" fmla="*/ 1463040 w 3166946"/>
                <a:gd name="connsiteY58" fmla="*/ 2534784 h 3119108"/>
                <a:gd name="connsiteX59" fmla="*/ 1494263 w 3166946"/>
                <a:gd name="connsiteY59" fmla="*/ 2566008 h 3119108"/>
                <a:gd name="connsiteX60" fmla="*/ 1543329 w 3166946"/>
                <a:gd name="connsiteY60" fmla="*/ 2623994 h 3119108"/>
                <a:gd name="connsiteX61" fmla="*/ 1579013 w 3166946"/>
                <a:gd name="connsiteY61" fmla="*/ 2655217 h 3119108"/>
                <a:gd name="connsiteX62" fmla="*/ 1619157 w 3166946"/>
                <a:gd name="connsiteY62" fmla="*/ 2690901 h 3119108"/>
                <a:gd name="connsiteX63" fmla="*/ 1703906 w 3166946"/>
                <a:gd name="connsiteY63" fmla="*/ 2739967 h 3119108"/>
                <a:gd name="connsiteX64" fmla="*/ 1752972 w 3166946"/>
                <a:gd name="connsiteY64" fmla="*/ 2766730 h 3119108"/>
                <a:gd name="connsiteX65" fmla="*/ 1846642 w 3166946"/>
                <a:gd name="connsiteY65" fmla="*/ 2793492 h 3119108"/>
                <a:gd name="connsiteX66" fmla="*/ 1918010 w 3166946"/>
                <a:gd name="connsiteY66" fmla="*/ 2833637 h 3119108"/>
                <a:gd name="connsiteX67" fmla="*/ 1971536 w 3166946"/>
                <a:gd name="connsiteY67" fmla="*/ 2855939 h 3119108"/>
                <a:gd name="connsiteX68" fmla="*/ 2016140 w 3166946"/>
                <a:gd name="connsiteY68" fmla="*/ 2878242 h 3119108"/>
                <a:gd name="connsiteX69" fmla="*/ 2074127 w 3166946"/>
                <a:gd name="connsiteY69" fmla="*/ 2905005 h 3119108"/>
                <a:gd name="connsiteX70" fmla="*/ 2123192 w 3166946"/>
                <a:gd name="connsiteY70" fmla="*/ 2927307 h 3119108"/>
                <a:gd name="connsiteX71" fmla="*/ 2190099 w 3166946"/>
                <a:gd name="connsiteY71" fmla="*/ 2954070 h 3119108"/>
                <a:gd name="connsiteX72" fmla="*/ 2310533 w 3166946"/>
                <a:gd name="connsiteY72" fmla="*/ 2998675 h 3119108"/>
                <a:gd name="connsiteX73" fmla="*/ 2399742 w 3166946"/>
                <a:gd name="connsiteY73" fmla="*/ 3016517 h 3119108"/>
                <a:gd name="connsiteX74" fmla="*/ 2493413 w 3166946"/>
                <a:gd name="connsiteY74" fmla="*/ 3029898 h 3119108"/>
                <a:gd name="connsiteX75" fmla="*/ 2591543 w 3166946"/>
                <a:gd name="connsiteY75" fmla="*/ 3047740 h 3119108"/>
                <a:gd name="connsiteX76" fmla="*/ 2649530 w 3166946"/>
                <a:gd name="connsiteY76" fmla="*/ 3056661 h 3119108"/>
                <a:gd name="connsiteX77" fmla="*/ 2716437 w 3166946"/>
                <a:gd name="connsiteY77" fmla="*/ 3078964 h 3119108"/>
                <a:gd name="connsiteX78" fmla="*/ 2805647 w 3166946"/>
                <a:gd name="connsiteY78" fmla="*/ 3092345 h 3119108"/>
                <a:gd name="connsiteX79" fmla="*/ 2917159 w 3166946"/>
                <a:gd name="connsiteY79" fmla="*/ 3105727 h 3119108"/>
                <a:gd name="connsiteX80" fmla="*/ 3166946 w 3166946"/>
                <a:gd name="connsiteY80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8392 w 3166946"/>
                <a:gd name="connsiteY46" fmla="*/ 1381653 h 3119108"/>
                <a:gd name="connsiteX47" fmla="*/ 1236497 w 3166946"/>
                <a:gd name="connsiteY47" fmla="*/ 1483554 h 3119108"/>
                <a:gd name="connsiteX48" fmla="*/ 1247366 w 3166946"/>
                <a:gd name="connsiteY48" fmla="*/ 1616615 h 3119108"/>
                <a:gd name="connsiteX49" fmla="*/ 1257857 w 3166946"/>
                <a:gd name="connsiteY49" fmla="*/ 1696212 h 3119108"/>
                <a:gd name="connsiteX50" fmla="*/ 1248936 w 3166946"/>
                <a:gd name="connsiteY50" fmla="*/ 2119959 h 3119108"/>
                <a:gd name="connsiteX51" fmla="*/ 1248936 w 3166946"/>
                <a:gd name="connsiteY51" fmla="*/ 2231471 h 3119108"/>
                <a:gd name="connsiteX52" fmla="*/ 1271239 w 3166946"/>
                <a:gd name="connsiteY52" fmla="*/ 2289457 h 3119108"/>
                <a:gd name="connsiteX53" fmla="*/ 1298002 w 3166946"/>
                <a:gd name="connsiteY53" fmla="*/ 2338523 h 3119108"/>
                <a:gd name="connsiteX54" fmla="*/ 1329225 w 3166946"/>
                <a:gd name="connsiteY54" fmla="*/ 2383128 h 3119108"/>
                <a:gd name="connsiteX55" fmla="*/ 1360449 w 3166946"/>
                <a:gd name="connsiteY55" fmla="*/ 2427732 h 3119108"/>
                <a:gd name="connsiteX56" fmla="*/ 1391672 w 3166946"/>
                <a:gd name="connsiteY56" fmla="*/ 2458956 h 3119108"/>
                <a:gd name="connsiteX57" fmla="*/ 1422896 w 3166946"/>
                <a:gd name="connsiteY57" fmla="*/ 2499100 h 3119108"/>
                <a:gd name="connsiteX58" fmla="*/ 1463040 w 3166946"/>
                <a:gd name="connsiteY58" fmla="*/ 2534784 h 3119108"/>
                <a:gd name="connsiteX59" fmla="*/ 1494263 w 3166946"/>
                <a:gd name="connsiteY59" fmla="*/ 2566008 h 3119108"/>
                <a:gd name="connsiteX60" fmla="*/ 1543329 w 3166946"/>
                <a:gd name="connsiteY60" fmla="*/ 2623994 h 3119108"/>
                <a:gd name="connsiteX61" fmla="*/ 1579013 w 3166946"/>
                <a:gd name="connsiteY61" fmla="*/ 2655217 h 3119108"/>
                <a:gd name="connsiteX62" fmla="*/ 1619157 w 3166946"/>
                <a:gd name="connsiteY62" fmla="*/ 2690901 h 3119108"/>
                <a:gd name="connsiteX63" fmla="*/ 1703906 w 3166946"/>
                <a:gd name="connsiteY63" fmla="*/ 2739967 h 3119108"/>
                <a:gd name="connsiteX64" fmla="*/ 1752972 w 3166946"/>
                <a:gd name="connsiteY64" fmla="*/ 2766730 h 3119108"/>
                <a:gd name="connsiteX65" fmla="*/ 1846642 w 3166946"/>
                <a:gd name="connsiteY65" fmla="*/ 2793492 h 3119108"/>
                <a:gd name="connsiteX66" fmla="*/ 1918010 w 3166946"/>
                <a:gd name="connsiteY66" fmla="*/ 2833637 h 3119108"/>
                <a:gd name="connsiteX67" fmla="*/ 1971536 w 3166946"/>
                <a:gd name="connsiteY67" fmla="*/ 2855939 h 3119108"/>
                <a:gd name="connsiteX68" fmla="*/ 2016140 w 3166946"/>
                <a:gd name="connsiteY68" fmla="*/ 2878242 h 3119108"/>
                <a:gd name="connsiteX69" fmla="*/ 2074127 w 3166946"/>
                <a:gd name="connsiteY69" fmla="*/ 2905005 h 3119108"/>
                <a:gd name="connsiteX70" fmla="*/ 2123192 w 3166946"/>
                <a:gd name="connsiteY70" fmla="*/ 2927307 h 3119108"/>
                <a:gd name="connsiteX71" fmla="*/ 2190099 w 3166946"/>
                <a:gd name="connsiteY71" fmla="*/ 2954070 h 3119108"/>
                <a:gd name="connsiteX72" fmla="*/ 2310533 w 3166946"/>
                <a:gd name="connsiteY72" fmla="*/ 2998675 h 3119108"/>
                <a:gd name="connsiteX73" fmla="*/ 2399742 w 3166946"/>
                <a:gd name="connsiteY73" fmla="*/ 3016517 h 3119108"/>
                <a:gd name="connsiteX74" fmla="*/ 2493413 w 3166946"/>
                <a:gd name="connsiteY74" fmla="*/ 3029898 h 3119108"/>
                <a:gd name="connsiteX75" fmla="*/ 2591543 w 3166946"/>
                <a:gd name="connsiteY75" fmla="*/ 3047740 h 3119108"/>
                <a:gd name="connsiteX76" fmla="*/ 2649530 w 3166946"/>
                <a:gd name="connsiteY76" fmla="*/ 3056661 h 3119108"/>
                <a:gd name="connsiteX77" fmla="*/ 2716437 w 3166946"/>
                <a:gd name="connsiteY77" fmla="*/ 3078964 h 3119108"/>
                <a:gd name="connsiteX78" fmla="*/ 2805647 w 3166946"/>
                <a:gd name="connsiteY78" fmla="*/ 3092345 h 3119108"/>
                <a:gd name="connsiteX79" fmla="*/ 2917159 w 3166946"/>
                <a:gd name="connsiteY79" fmla="*/ 3105727 h 3119108"/>
                <a:gd name="connsiteX80" fmla="*/ 3166946 w 3166946"/>
                <a:gd name="connsiteY80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3241 w 3166946"/>
                <a:gd name="connsiteY46" fmla="*/ 1394531 h 3119108"/>
                <a:gd name="connsiteX47" fmla="*/ 1236497 w 3166946"/>
                <a:gd name="connsiteY47" fmla="*/ 1483554 h 3119108"/>
                <a:gd name="connsiteX48" fmla="*/ 1247366 w 3166946"/>
                <a:gd name="connsiteY48" fmla="*/ 1616615 h 3119108"/>
                <a:gd name="connsiteX49" fmla="*/ 1257857 w 3166946"/>
                <a:gd name="connsiteY49" fmla="*/ 1696212 h 3119108"/>
                <a:gd name="connsiteX50" fmla="*/ 1248936 w 3166946"/>
                <a:gd name="connsiteY50" fmla="*/ 2119959 h 3119108"/>
                <a:gd name="connsiteX51" fmla="*/ 1248936 w 3166946"/>
                <a:gd name="connsiteY51" fmla="*/ 2231471 h 3119108"/>
                <a:gd name="connsiteX52" fmla="*/ 1271239 w 3166946"/>
                <a:gd name="connsiteY52" fmla="*/ 2289457 h 3119108"/>
                <a:gd name="connsiteX53" fmla="*/ 1298002 w 3166946"/>
                <a:gd name="connsiteY53" fmla="*/ 2338523 h 3119108"/>
                <a:gd name="connsiteX54" fmla="*/ 1329225 w 3166946"/>
                <a:gd name="connsiteY54" fmla="*/ 2383128 h 3119108"/>
                <a:gd name="connsiteX55" fmla="*/ 1360449 w 3166946"/>
                <a:gd name="connsiteY55" fmla="*/ 2427732 h 3119108"/>
                <a:gd name="connsiteX56" fmla="*/ 1391672 w 3166946"/>
                <a:gd name="connsiteY56" fmla="*/ 2458956 h 3119108"/>
                <a:gd name="connsiteX57" fmla="*/ 1422896 w 3166946"/>
                <a:gd name="connsiteY57" fmla="*/ 2499100 h 3119108"/>
                <a:gd name="connsiteX58" fmla="*/ 1463040 w 3166946"/>
                <a:gd name="connsiteY58" fmla="*/ 2534784 h 3119108"/>
                <a:gd name="connsiteX59" fmla="*/ 1494263 w 3166946"/>
                <a:gd name="connsiteY59" fmla="*/ 2566008 h 3119108"/>
                <a:gd name="connsiteX60" fmla="*/ 1543329 w 3166946"/>
                <a:gd name="connsiteY60" fmla="*/ 2623994 h 3119108"/>
                <a:gd name="connsiteX61" fmla="*/ 1579013 w 3166946"/>
                <a:gd name="connsiteY61" fmla="*/ 2655217 h 3119108"/>
                <a:gd name="connsiteX62" fmla="*/ 1619157 w 3166946"/>
                <a:gd name="connsiteY62" fmla="*/ 2690901 h 3119108"/>
                <a:gd name="connsiteX63" fmla="*/ 1703906 w 3166946"/>
                <a:gd name="connsiteY63" fmla="*/ 2739967 h 3119108"/>
                <a:gd name="connsiteX64" fmla="*/ 1752972 w 3166946"/>
                <a:gd name="connsiteY64" fmla="*/ 2766730 h 3119108"/>
                <a:gd name="connsiteX65" fmla="*/ 1846642 w 3166946"/>
                <a:gd name="connsiteY65" fmla="*/ 2793492 h 3119108"/>
                <a:gd name="connsiteX66" fmla="*/ 1918010 w 3166946"/>
                <a:gd name="connsiteY66" fmla="*/ 2833637 h 3119108"/>
                <a:gd name="connsiteX67" fmla="*/ 1971536 w 3166946"/>
                <a:gd name="connsiteY67" fmla="*/ 2855939 h 3119108"/>
                <a:gd name="connsiteX68" fmla="*/ 2016140 w 3166946"/>
                <a:gd name="connsiteY68" fmla="*/ 2878242 h 3119108"/>
                <a:gd name="connsiteX69" fmla="*/ 2074127 w 3166946"/>
                <a:gd name="connsiteY69" fmla="*/ 2905005 h 3119108"/>
                <a:gd name="connsiteX70" fmla="*/ 2123192 w 3166946"/>
                <a:gd name="connsiteY70" fmla="*/ 2927307 h 3119108"/>
                <a:gd name="connsiteX71" fmla="*/ 2190099 w 3166946"/>
                <a:gd name="connsiteY71" fmla="*/ 2954070 h 3119108"/>
                <a:gd name="connsiteX72" fmla="*/ 2310533 w 3166946"/>
                <a:gd name="connsiteY72" fmla="*/ 2998675 h 3119108"/>
                <a:gd name="connsiteX73" fmla="*/ 2399742 w 3166946"/>
                <a:gd name="connsiteY73" fmla="*/ 3016517 h 3119108"/>
                <a:gd name="connsiteX74" fmla="*/ 2493413 w 3166946"/>
                <a:gd name="connsiteY74" fmla="*/ 3029898 h 3119108"/>
                <a:gd name="connsiteX75" fmla="*/ 2591543 w 3166946"/>
                <a:gd name="connsiteY75" fmla="*/ 3047740 h 3119108"/>
                <a:gd name="connsiteX76" fmla="*/ 2649530 w 3166946"/>
                <a:gd name="connsiteY76" fmla="*/ 3056661 h 3119108"/>
                <a:gd name="connsiteX77" fmla="*/ 2716437 w 3166946"/>
                <a:gd name="connsiteY77" fmla="*/ 3078964 h 3119108"/>
                <a:gd name="connsiteX78" fmla="*/ 2805647 w 3166946"/>
                <a:gd name="connsiteY78" fmla="*/ 3092345 h 3119108"/>
                <a:gd name="connsiteX79" fmla="*/ 2917159 w 3166946"/>
                <a:gd name="connsiteY79" fmla="*/ 3105727 h 3119108"/>
                <a:gd name="connsiteX80" fmla="*/ 3166946 w 3166946"/>
                <a:gd name="connsiteY80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3241 w 3166946"/>
                <a:gd name="connsiteY46" fmla="*/ 1394531 h 3119108"/>
                <a:gd name="connsiteX47" fmla="*/ 1236497 w 3166946"/>
                <a:gd name="connsiteY47" fmla="*/ 1483554 h 3119108"/>
                <a:gd name="connsiteX48" fmla="*/ 1247366 w 3166946"/>
                <a:gd name="connsiteY48" fmla="*/ 1616615 h 3119108"/>
                <a:gd name="connsiteX49" fmla="*/ 1257857 w 3166946"/>
                <a:gd name="connsiteY49" fmla="*/ 1696212 h 3119108"/>
                <a:gd name="connsiteX50" fmla="*/ 1248936 w 3166946"/>
                <a:gd name="connsiteY50" fmla="*/ 2119959 h 3119108"/>
                <a:gd name="connsiteX51" fmla="*/ 1248936 w 3166946"/>
                <a:gd name="connsiteY51" fmla="*/ 2231471 h 3119108"/>
                <a:gd name="connsiteX52" fmla="*/ 1271239 w 3166946"/>
                <a:gd name="connsiteY52" fmla="*/ 2289457 h 3119108"/>
                <a:gd name="connsiteX53" fmla="*/ 1298002 w 3166946"/>
                <a:gd name="connsiteY53" fmla="*/ 2338523 h 3119108"/>
                <a:gd name="connsiteX54" fmla="*/ 1329225 w 3166946"/>
                <a:gd name="connsiteY54" fmla="*/ 2383128 h 3119108"/>
                <a:gd name="connsiteX55" fmla="*/ 1360449 w 3166946"/>
                <a:gd name="connsiteY55" fmla="*/ 2427732 h 3119108"/>
                <a:gd name="connsiteX56" fmla="*/ 1391672 w 3166946"/>
                <a:gd name="connsiteY56" fmla="*/ 2458956 h 3119108"/>
                <a:gd name="connsiteX57" fmla="*/ 1422896 w 3166946"/>
                <a:gd name="connsiteY57" fmla="*/ 2499100 h 3119108"/>
                <a:gd name="connsiteX58" fmla="*/ 1463040 w 3166946"/>
                <a:gd name="connsiteY58" fmla="*/ 2534784 h 3119108"/>
                <a:gd name="connsiteX59" fmla="*/ 1494263 w 3166946"/>
                <a:gd name="connsiteY59" fmla="*/ 2566008 h 3119108"/>
                <a:gd name="connsiteX60" fmla="*/ 1543329 w 3166946"/>
                <a:gd name="connsiteY60" fmla="*/ 2623994 h 3119108"/>
                <a:gd name="connsiteX61" fmla="*/ 1579013 w 3166946"/>
                <a:gd name="connsiteY61" fmla="*/ 2655217 h 3119108"/>
                <a:gd name="connsiteX62" fmla="*/ 1619157 w 3166946"/>
                <a:gd name="connsiteY62" fmla="*/ 2690901 h 3119108"/>
                <a:gd name="connsiteX63" fmla="*/ 1703906 w 3166946"/>
                <a:gd name="connsiteY63" fmla="*/ 2739967 h 3119108"/>
                <a:gd name="connsiteX64" fmla="*/ 1752972 w 3166946"/>
                <a:gd name="connsiteY64" fmla="*/ 2766730 h 3119108"/>
                <a:gd name="connsiteX65" fmla="*/ 1846642 w 3166946"/>
                <a:gd name="connsiteY65" fmla="*/ 2793492 h 3119108"/>
                <a:gd name="connsiteX66" fmla="*/ 1918010 w 3166946"/>
                <a:gd name="connsiteY66" fmla="*/ 2833637 h 3119108"/>
                <a:gd name="connsiteX67" fmla="*/ 1971536 w 3166946"/>
                <a:gd name="connsiteY67" fmla="*/ 2855939 h 3119108"/>
                <a:gd name="connsiteX68" fmla="*/ 2016140 w 3166946"/>
                <a:gd name="connsiteY68" fmla="*/ 2878242 h 3119108"/>
                <a:gd name="connsiteX69" fmla="*/ 2074127 w 3166946"/>
                <a:gd name="connsiteY69" fmla="*/ 2905005 h 3119108"/>
                <a:gd name="connsiteX70" fmla="*/ 2123192 w 3166946"/>
                <a:gd name="connsiteY70" fmla="*/ 2927307 h 3119108"/>
                <a:gd name="connsiteX71" fmla="*/ 2190099 w 3166946"/>
                <a:gd name="connsiteY71" fmla="*/ 2954070 h 3119108"/>
                <a:gd name="connsiteX72" fmla="*/ 2310533 w 3166946"/>
                <a:gd name="connsiteY72" fmla="*/ 2998675 h 3119108"/>
                <a:gd name="connsiteX73" fmla="*/ 2399742 w 3166946"/>
                <a:gd name="connsiteY73" fmla="*/ 3016517 h 3119108"/>
                <a:gd name="connsiteX74" fmla="*/ 2493413 w 3166946"/>
                <a:gd name="connsiteY74" fmla="*/ 3029898 h 3119108"/>
                <a:gd name="connsiteX75" fmla="*/ 2591543 w 3166946"/>
                <a:gd name="connsiteY75" fmla="*/ 3047740 h 3119108"/>
                <a:gd name="connsiteX76" fmla="*/ 2649530 w 3166946"/>
                <a:gd name="connsiteY76" fmla="*/ 3056661 h 3119108"/>
                <a:gd name="connsiteX77" fmla="*/ 2716437 w 3166946"/>
                <a:gd name="connsiteY77" fmla="*/ 3078964 h 3119108"/>
                <a:gd name="connsiteX78" fmla="*/ 2805647 w 3166946"/>
                <a:gd name="connsiteY78" fmla="*/ 3092345 h 3119108"/>
                <a:gd name="connsiteX79" fmla="*/ 2917159 w 3166946"/>
                <a:gd name="connsiteY79" fmla="*/ 3105727 h 3119108"/>
                <a:gd name="connsiteX80" fmla="*/ 3166946 w 3166946"/>
                <a:gd name="connsiteY80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3241 w 3166946"/>
                <a:gd name="connsiteY46" fmla="*/ 1394531 h 3119108"/>
                <a:gd name="connsiteX47" fmla="*/ 1236497 w 3166946"/>
                <a:gd name="connsiteY47" fmla="*/ 1483554 h 3119108"/>
                <a:gd name="connsiteX48" fmla="*/ 1247366 w 3166946"/>
                <a:gd name="connsiteY48" fmla="*/ 1616615 h 3119108"/>
                <a:gd name="connsiteX49" fmla="*/ 1257857 w 3166946"/>
                <a:gd name="connsiteY49" fmla="*/ 1696212 h 3119108"/>
                <a:gd name="connsiteX50" fmla="*/ 1248936 w 3166946"/>
                <a:gd name="connsiteY50" fmla="*/ 2119959 h 3119108"/>
                <a:gd name="connsiteX51" fmla="*/ 1248936 w 3166946"/>
                <a:gd name="connsiteY51" fmla="*/ 2231471 h 3119108"/>
                <a:gd name="connsiteX52" fmla="*/ 1271239 w 3166946"/>
                <a:gd name="connsiteY52" fmla="*/ 2289457 h 3119108"/>
                <a:gd name="connsiteX53" fmla="*/ 1298002 w 3166946"/>
                <a:gd name="connsiteY53" fmla="*/ 2338523 h 3119108"/>
                <a:gd name="connsiteX54" fmla="*/ 1329225 w 3166946"/>
                <a:gd name="connsiteY54" fmla="*/ 2383128 h 3119108"/>
                <a:gd name="connsiteX55" fmla="*/ 1360449 w 3166946"/>
                <a:gd name="connsiteY55" fmla="*/ 2427732 h 3119108"/>
                <a:gd name="connsiteX56" fmla="*/ 1391672 w 3166946"/>
                <a:gd name="connsiteY56" fmla="*/ 2458956 h 3119108"/>
                <a:gd name="connsiteX57" fmla="*/ 1422896 w 3166946"/>
                <a:gd name="connsiteY57" fmla="*/ 2499100 h 3119108"/>
                <a:gd name="connsiteX58" fmla="*/ 1463040 w 3166946"/>
                <a:gd name="connsiteY58" fmla="*/ 2534784 h 3119108"/>
                <a:gd name="connsiteX59" fmla="*/ 1494263 w 3166946"/>
                <a:gd name="connsiteY59" fmla="*/ 2566008 h 3119108"/>
                <a:gd name="connsiteX60" fmla="*/ 1543329 w 3166946"/>
                <a:gd name="connsiteY60" fmla="*/ 2623994 h 3119108"/>
                <a:gd name="connsiteX61" fmla="*/ 1579013 w 3166946"/>
                <a:gd name="connsiteY61" fmla="*/ 2655217 h 3119108"/>
                <a:gd name="connsiteX62" fmla="*/ 1619157 w 3166946"/>
                <a:gd name="connsiteY62" fmla="*/ 2690901 h 3119108"/>
                <a:gd name="connsiteX63" fmla="*/ 1703906 w 3166946"/>
                <a:gd name="connsiteY63" fmla="*/ 2739967 h 3119108"/>
                <a:gd name="connsiteX64" fmla="*/ 1752972 w 3166946"/>
                <a:gd name="connsiteY64" fmla="*/ 2766730 h 3119108"/>
                <a:gd name="connsiteX65" fmla="*/ 1846642 w 3166946"/>
                <a:gd name="connsiteY65" fmla="*/ 2793492 h 3119108"/>
                <a:gd name="connsiteX66" fmla="*/ 1918010 w 3166946"/>
                <a:gd name="connsiteY66" fmla="*/ 2833637 h 3119108"/>
                <a:gd name="connsiteX67" fmla="*/ 1971536 w 3166946"/>
                <a:gd name="connsiteY67" fmla="*/ 2855939 h 3119108"/>
                <a:gd name="connsiteX68" fmla="*/ 2016140 w 3166946"/>
                <a:gd name="connsiteY68" fmla="*/ 2878242 h 3119108"/>
                <a:gd name="connsiteX69" fmla="*/ 2074127 w 3166946"/>
                <a:gd name="connsiteY69" fmla="*/ 2905005 h 3119108"/>
                <a:gd name="connsiteX70" fmla="*/ 2123192 w 3166946"/>
                <a:gd name="connsiteY70" fmla="*/ 2927307 h 3119108"/>
                <a:gd name="connsiteX71" fmla="*/ 2190099 w 3166946"/>
                <a:gd name="connsiteY71" fmla="*/ 2954070 h 3119108"/>
                <a:gd name="connsiteX72" fmla="*/ 2310533 w 3166946"/>
                <a:gd name="connsiteY72" fmla="*/ 2998675 h 3119108"/>
                <a:gd name="connsiteX73" fmla="*/ 2399742 w 3166946"/>
                <a:gd name="connsiteY73" fmla="*/ 3016517 h 3119108"/>
                <a:gd name="connsiteX74" fmla="*/ 2493413 w 3166946"/>
                <a:gd name="connsiteY74" fmla="*/ 3029898 h 3119108"/>
                <a:gd name="connsiteX75" fmla="*/ 2591543 w 3166946"/>
                <a:gd name="connsiteY75" fmla="*/ 3047740 h 3119108"/>
                <a:gd name="connsiteX76" fmla="*/ 2649530 w 3166946"/>
                <a:gd name="connsiteY76" fmla="*/ 3056661 h 3119108"/>
                <a:gd name="connsiteX77" fmla="*/ 2716437 w 3166946"/>
                <a:gd name="connsiteY77" fmla="*/ 3078964 h 3119108"/>
                <a:gd name="connsiteX78" fmla="*/ 2805647 w 3166946"/>
                <a:gd name="connsiteY78" fmla="*/ 3092345 h 3119108"/>
                <a:gd name="connsiteX79" fmla="*/ 2917159 w 3166946"/>
                <a:gd name="connsiteY79" fmla="*/ 3105727 h 3119108"/>
                <a:gd name="connsiteX80" fmla="*/ 3166946 w 3166946"/>
                <a:gd name="connsiteY80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3241 w 3166946"/>
                <a:gd name="connsiteY46" fmla="*/ 1394531 h 3119108"/>
                <a:gd name="connsiteX47" fmla="*/ 1226194 w 3166946"/>
                <a:gd name="connsiteY47" fmla="*/ 1524767 h 3119108"/>
                <a:gd name="connsiteX48" fmla="*/ 1247366 w 3166946"/>
                <a:gd name="connsiteY48" fmla="*/ 1616615 h 3119108"/>
                <a:gd name="connsiteX49" fmla="*/ 1257857 w 3166946"/>
                <a:gd name="connsiteY49" fmla="*/ 1696212 h 3119108"/>
                <a:gd name="connsiteX50" fmla="*/ 1248936 w 3166946"/>
                <a:gd name="connsiteY50" fmla="*/ 2119959 h 3119108"/>
                <a:gd name="connsiteX51" fmla="*/ 1248936 w 3166946"/>
                <a:gd name="connsiteY51" fmla="*/ 2231471 h 3119108"/>
                <a:gd name="connsiteX52" fmla="*/ 1271239 w 3166946"/>
                <a:gd name="connsiteY52" fmla="*/ 2289457 h 3119108"/>
                <a:gd name="connsiteX53" fmla="*/ 1298002 w 3166946"/>
                <a:gd name="connsiteY53" fmla="*/ 2338523 h 3119108"/>
                <a:gd name="connsiteX54" fmla="*/ 1329225 w 3166946"/>
                <a:gd name="connsiteY54" fmla="*/ 2383128 h 3119108"/>
                <a:gd name="connsiteX55" fmla="*/ 1360449 w 3166946"/>
                <a:gd name="connsiteY55" fmla="*/ 2427732 h 3119108"/>
                <a:gd name="connsiteX56" fmla="*/ 1391672 w 3166946"/>
                <a:gd name="connsiteY56" fmla="*/ 2458956 h 3119108"/>
                <a:gd name="connsiteX57" fmla="*/ 1422896 w 3166946"/>
                <a:gd name="connsiteY57" fmla="*/ 2499100 h 3119108"/>
                <a:gd name="connsiteX58" fmla="*/ 1463040 w 3166946"/>
                <a:gd name="connsiteY58" fmla="*/ 2534784 h 3119108"/>
                <a:gd name="connsiteX59" fmla="*/ 1494263 w 3166946"/>
                <a:gd name="connsiteY59" fmla="*/ 2566008 h 3119108"/>
                <a:gd name="connsiteX60" fmla="*/ 1543329 w 3166946"/>
                <a:gd name="connsiteY60" fmla="*/ 2623994 h 3119108"/>
                <a:gd name="connsiteX61" fmla="*/ 1579013 w 3166946"/>
                <a:gd name="connsiteY61" fmla="*/ 2655217 h 3119108"/>
                <a:gd name="connsiteX62" fmla="*/ 1619157 w 3166946"/>
                <a:gd name="connsiteY62" fmla="*/ 2690901 h 3119108"/>
                <a:gd name="connsiteX63" fmla="*/ 1703906 w 3166946"/>
                <a:gd name="connsiteY63" fmla="*/ 2739967 h 3119108"/>
                <a:gd name="connsiteX64" fmla="*/ 1752972 w 3166946"/>
                <a:gd name="connsiteY64" fmla="*/ 2766730 h 3119108"/>
                <a:gd name="connsiteX65" fmla="*/ 1846642 w 3166946"/>
                <a:gd name="connsiteY65" fmla="*/ 2793492 h 3119108"/>
                <a:gd name="connsiteX66" fmla="*/ 1918010 w 3166946"/>
                <a:gd name="connsiteY66" fmla="*/ 2833637 h 3119108"/>
                <a:gd name="connsiteX67" fmla="*/ 1971536 w 3166946"/>
                <a:gd name="connsiteY67" fmla="*/ 2855939 h 3119108"/>
                <a:gd name="connsiteX68" fmla="*/ 2016140 w 3166946"/>
                <a:gd name="connsiteY68" fmla="*/ 2878242 h 3119108"/>
                <a:gd name="connsiteX69" fmla="*/ 2074127 w 3166946"/>
                <a:gd name="connsiteY69" fmla="*/ 2905005 h 3119108"/>
                <a:gd name="connsiteX70" fmla="*/ 2123192 w 3166946"/>
                <a:gd name="connsiteY70" fmla="*/ 2927307 h 3119108"/>
                <a:gd name="connsiteX71" fmla="*/ 2190099 w 3166946"/>
                <a:gd name="connsiteY71" fmla="*/ 2954070 h 3119108"/>
                <a:gd name="connsiteX72" fmla="*/ 2310533 w 3166946"/>
                <a:gd name="connsiteY72" fmla="*/ 2998675 h 3119108"/>
                <a:gd name="connsiteX73" fmla="*/ 2399742 w 3166946"/>
                <a:gd name="connsiteY73" fmla="*/ 3016517 h 3119108"/>
                <a:gd name="connsiteX74" fmla="*/ 2493413 w 3166946"/>
                <a:gd name="connsiteY74" fmla="*/ 3029898 h 3119108"/>
                <a:gd name="connsiteX75" fmla="*/ 2591543 w 3166946"/>
                <a:gd name="connsiteY75" fmla="*/ 3047740 h 3119108"/>
                <a:gd name="connsiteX76" fmla="*/ 2649530 w 3166946"/>
                <a:gd name="connsiteY76" fmla="*/ 3056661 h 3119108"/>
                <a:gd name="connsiteX77" fmla="*/ 2716437 w 3166946"/>
                <a:gd name="connsiteY77" fmla="*/ 3078964 h 3119108"/>
                <a:gd name="connsiteX78" fmla="*/ 2805647 w 3166946"/>
                <a:gd name="connsiteY78" fmla="*/ 3092345 h 3119108"/>
                <a:gd name="connsiteX79" fmla="*/ 2917159 w 3166946"/>
                <a:gd name="connsiteY79" fmla="*/ 3105727 h 3119108"/>
                <a:gd name="connsiteX80" fmla="*/ 3166946 w 3166946"/>
                <a:gd name="connsiteY80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3241 w 3166946"/>
                <a:gd name="connsiteY46" fmla="*/ 1394531 h 3119108"/>
                <a:gd name="connsiteX47" fmla="*/ 1226194 w 3166946"/>
                <a:gd name="connsiteY47" fmla="*/ 1524767 h 3119108"/>
                <a:gd name="connsiteX48" fmla="*/ 1237063 w 3166946"/>
                <a:gd name="connsiteY48" fmla="*/ 1634645 h 3119108"/>
                <a:gd name="connsiteX49" fmla="*/ 1257857 w 3166946"/>
                <a:gd name="connsiteY49" fmla="*/ 1696212 h 3119108"/>
                <a:gd name="connsiteX50" fmla="*/ 1248936 w 3166946"/>
                <a:gd name="connsiteY50" fmla="*/ 2119959 h 3119108"/>
                <a:gd name="connsiteX51" fmla="*/ 1248936 w 3166946"/>
                <a:gd name="connsiteY51" fmla="*/ 2231471 h 3119108"/>
                <a:gd name="connsiteX52" fmla="*/ 1271239 w 3166946"/>
                <a:gd name="connsiteY52" fmla="*/ 2289457 h 3119108"/>
                <a:gd name="connsiteX53" fmla="*/ 1298002 w 3166946"/>
                <a:gd name="connsiteY53" fmla="*/ 2338523 h 3119108"/>
                <a:gd name="connsiteX54" fmla="*/ 1329225 w 3166946"/>
                <a:gd name="connsiteY54" fmla="*/ 2383128 h 3119108"/>
                <a:gd name="connsiteX55" fmla="*/ 1360449 w 3166946"/>
                <a:gd name="connsiteY55" fmla="*/ 2427732 h 3119108"/>
                <a:gd name="connsiteX56" fmla="*/ 1391672 w 3166946"/>
                <a:gd name="connsiteY56" fmla="*/ 2458956 h 3119108"/>
                <a:gd name="connsiteX57" fmla="*/ 1422896 w 3166946"/>
                <a:gd name="connsiteY57" fmla="*/ 2499100 h 3119108"/>
                <a:gd name="connsiteX58" fmla="*/ 1463040 w 3166946"/>
                <a:gd name="connsiteY58" fmla="*/ 2534784 h 3119108"/>
                <a:gd name="connsiteX59" fmla="*/ 1494263 w 3166946"/>
                <a:gd name="connsiteY59" fmla="*/ 2566008 h 3119108"/>
                <a:gd name="connsiteX60" fmla="*/ 1543329 w 3166946"/>
                <a:gd name="connsiteY60" fmla="*/ 2623994 h 3119108"/>
                <a:gd name="connsiteX61" fmla="*/ 1579013 w 3166946"/>
                <a:gd name="connsiteY61" fmla="*/ 2655217 h 3119108"/>
                <a:gd name="connsiteX62" fmla="*/ 1619157 w 3166946"/>
                <a:gd name="connsiteY62" fmla="*/ 2690901 h 3119108"/>
                <a:gd name="connsiteX63" fmla="*/ 1703906 w 3166946"/>
                <a:gd name="connsiteY63" fmla="*/ 2739967 h 3119108"/>
                <a:gd name="connsiteX64" fmla="*/ 1752972 w 3166946"/>
                <a:gd name="connsiteY64" fmla="*/ 2766730 h 3119108"/>
                <a:gd name="connsiteX65" fmla="*/ 1846642 w 3166946"/>
                <a:gd name="connsiteY65" fmla="*/ 2793492 h 3119108"/>
                <a:gd name="connsiteX66" fmla="*/ 1918010 w 3166946"/>
                <a:gd name="connsiteY66" fmla="*/ 2833637 h 3119108"/>
                <a:gd name="connsiteX67" fmla="*/ 1971536 w 3166946"/>
                <a:gd name="connsiteY67" fmla="*/ 2855939 h 3119108"/>
                <a:gd name="connsiteX68" fmla="*/ 2016140 w 3166946"/>
                <a:gd name="connsiteY68" fmla="*/ 2878242 h 3119108"/>
                <a:gd name="connsiteX69" fmla="*/ 2074127 w 3166946"/>
                <a:gd name="connsiteY69" fmla="*/ 2905005 h 3119108"/>
                <a:gd name="connsiteX70" fmla="*/ 2123192 w 3166946"/>
                <a:gd name="connsiteY70" fmla="*/ 2927307 h 3119108"/>
                <a:gd name="connsiteX71" fmla="*/ 2190099 w 3166946"/>
                <a:gd name="connsiteY71" fmla="*/ 2954070 h 3119108"/>
                <a:gd name="connsiteX72" fmla="*/ 2310533 w 3166946"/>
                <a:gd name="connsiteY72" fmla="*/ 2998675 h 3119108"/>
                <a:gd name="connsiteX73" fmla="*/ 2399742 w 3166946"/>
                <a:gd name="connsiteY73" fmla="*/ 3016517 h 3119108"/>
                <a:gd name="connsiteX74" fmla="*/ 2493413 w 3166946"/>
                <a:gd name="connsiteY74" fmla="*/ 3029898 h 3119108"/>
                <a:gd name="connsiteX75" fmla="*/ 2591543 w 3166946"/>
                <a:gd name="connsiteY75" fmla="*/ 3047740 h 3119108"/>
                <a:gd name="connsiteX76" fmla="*/ 2649530 w 3166946"/>
                <a:gd name="connsiteY76" fmla="*/ 3056661 h 3119108"/>
                <a:gd name="connsiteX77" fmla="*/ 2716437 w 3166946"/>
                <a:gd name="connsiteY77" fmla="*/ 3078964 h 3119108"/>
                <a:gd name="connsiteX78" fmla="*/ 2805647 w 3166946"/>
                <a:gd name="connsiteY78" fmla="*/ 3092345 h 3119108"/>
                <a:gd name="connsiteX79" fmla="*/ 2917159 w 3166946"/>
                <a:gd name="connsiteY79" fmla="*/ 3105727 h 3119108"/>
                <a:gd name="connsiteX80" fmla="*/ 3166946 w 3166946"/>
                <a:gd name="connsiteY80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3241 w 3166946"/>
                <a:gd name="connsiteY46" fmla="*/ 1394531 h 3119108"/>
                <a:gd name="connsiteX47" fmla="*/ 1226194 w 3166946"/>
                <a:gd name="connsiteY47" fmla="*/ 1524767 h 3119108"/>
                <a:gd name="connsiteX48" fmla="*/ 1237063 w 3166946"/>
                <a:gd name="connsiteY48" fmla="*/ 1634645 h 3119108"/>
                <a:gd name="connsiteX49" fmla="*/ 1244979 w 3166946"/>
                <a:gd name="connsiteY49" fmla="*/ 1747727 h 3119108"/>
                <a:gd name="connsiteX50" fmla="*/ 1248936 w 3166946"/>
                <a:gd name="connsiteY50" fmla="*/ 2119959 h 3119108"/>
                <a:gd name="connsiteX51" fmla="*/ 1248936 w 3166946"/>
                <a:gd name="connsiteY51" fmla="*/ 2231471 h 3119108"/>
                <a:gd name="connsiteX52" fmla="*/ 1271239 w 3166946"/>
                <a:gd name="connsiteY52" fmla="*/ 2289457 h 3119108"/>
                <a:gd name="connsiteX53" fmla="*/ 1298002 w 3166946"/>
                <a:gd name="connsiteY53" fmla="*/ 2338523 h 3119108"/>
                <a:gd name="connsiteX54" fmla="*/ 1329225 w 3166946"/>
                <a:gd name="connsiteY54" fmla="*/ 2383128 h 3119108"/>
                <a:gd name="connsiteX55" fmla="*/ 1360449 w 3166946"/>
                <a:gd name="connsiteY55" fmla="*/ 2427732 h 3119108"/>
                <a:gd name="connsiteX56" fmla="*/ 1391672 w 3166946"/>
                <a:gd name="connsiteY56" fmla="*/ 2458956 h 3119108"/>
                <a:gd name="connsiteX57" fmla="*/ 1422896 w 3166946"/>
                <a:gd name="connsiteY57" fmla="*/ 2499100 h 3119108"/>
                <a:gd name="connsiteX58" fmla="*/ 1463040 w 3166946"/>
                <a:gd name="connsiteY58" fmla="*/ 2534784 h 3119108"/>
                <a:gd name="connsiteX59" fmla="*/ 1494263 w 3166946"/>
                <a:gd name="connsiteY59" fmla="*/ 2566008 h 3119108"/>
                <a:gd name="connsiteX60" fmla="*/ 1543329 w 3166946"/>
                <a:gd name="connsiteY60" fmla="*/ 2623994 h 3119108"/>
                <a:gd name="connsiteX61" fmla="*/ 1579013 w 3166946"/>
                <a:gd name="connsiteY61" fmla="*/ 2655217 h 3119108"/>
                <a:gd name="connsiteX62" fmla="*/ 1619157 w 3166946"/>
                <a:gd name="connsiteY62" fmla="*/ 2690901 h 3119108"/>
                <a:gd name="connsiteX63" fmla="*/ 1703906 w 3166946"/>
                <a:gd name="connsiteY63" fmla="*/ 2739967 h 3119108"/>
                <a:gd name="connsiteX64" fmla="*/ 1752972 w 3166946"/>
                <a:gd name="connsiteY64" fmla="*/ 2766730 h 3119108"/>
                <a:gd name="connsiteX65" fmla="*/ 1846642 w 3166946"/>
                <a:gd name="connsiteY65" fmla="*/ 2793492 h 3119108"/>
                <a:gd name="connsiteX66" fmla="*/ 1918010 w 3166946"/>
                <a:gd name="connsiteY66" fmla="*/ 2833637 h 3119108"/>
                <a:gd name="connsiteX67" fmla="*/ 1971536 w 3166946"/>
                <a:gd name="connsiteY67" fmla="*/ 2855939 h 3119108"/>
                <a:gd name="connsiteX68" fmla="*/ 2016140 w 3166946"/>
                <a:gd name="connsiteY68" fmla="*/ 2878242 h 3119108"/>
                <a:gd name="connsiteX69" fmla="*/ 2074127 w 3166946"/>
                <a:gd name="connsiteY69" fmla="*/ 2905005 h 3119108"/>
                <a:gd name="connsiteX70" fmla="*/ 2123192 w 3166946"/>
                <a:gd name="connsiteY70" fmla="*/ 2927307 h 3119108"/>
                <a:gd name="connsiteX71" fmla="*/ 2190099 w 3166946"/>
                <a:gd name="connsiteY71" fmla="*/ 2954070 h 3119108"/>
                <a:gd name="connsiteX72" fmla="*/ 2310533 w 3166946"/>
                <a:gd name="connsiteY72" fmla="*/ 2998675 h 3119108"/>
                <a:gd name="connsiteX73" fmla="*/ 2399742 w 3166946"/>
                <a:gd name="connsiteY73" fmla="*/ 3016517 h 3119108"/>
                <a:gd name="connsiteX74" fmla="*/ 2493413 w 3166946"/>
                <a:gd name="connsiteY74" fmla="*/ 3029898 h 3119108"/>
                <a:gd name="connsiteX75" fmla="*/ 2591543 w 3166946"/>
                <a:gd name="connsiteY75" fmla="*/ 3047740 h 3119108"/>
                <a:gd name="connsiteX76" fmla="*/ 2649530 w 3166946"/>
                <a:gd name="connsiteY76" fmla="*/ 3056661 h 3119108"/>
                <a:gd name="connsiteX77" fmla="*/ 2716437 w 3166946"/>
                <a:gd name="connsiteY77" fmla="*/ 3078964 h 3119108"/>
                <a:gd name="connsiteX78" fmla="*/ 2805647 w 3166946"/>
                <a:gd name="connsiteY78" fmla="*/ 3092345 h 3119108"/>
                <a:gd name="connsiteX79" fmla="*/ 2917159 w 3166946"/>
                <a:gd name="connsiteY79" fmla="*/ 3105727 h 3119108"/>
                <a:gd name="connsiteX80" fmla="*/ 3166946 w 3166946"/>
                <a:gd name="connsiteY80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3241 w 3166946"/>
                <a:gd name="connsiteY46" fmla="*/ 1394531 h 3119108"/>
                <a:gd name="connsiteX47" fmla="*/ 1226194 w 3166946"/>
                <a:gd name="connsiteY47" fmla="*/ 1524767 h 3119108"/>
                <a:gd name="connsiteX48" fmla="*/ 1237063 w 3166946"/>
                <a:gd name="connsiteY48" fmla="*/ 1634645 h 3119108"/>
                <a:gd name="connsiteX49" fmla="*/ 1244979 w 3166946"/>
                <a:gd name="connsiteY49" fmla="*/ 1747727 h 3119108"/>
                <a:gd name="connsiteX50" fmla="*/ 1248936 w 3166946"/>
                <a:gd name="connsiteY50" fmla="*/ 2119959 h 3119108"/>
                <a:gd name="connsiteX51" fmla="*/ 1248936 w 3166946"/>
                <a:gd name="connsiteY51" fmla="*/ 2231471 h 3119108"/>
                <a:gd name="connsiteX52" fmla="*/ 1271239 w 3166946"/>
                <a:gd name="connsiteY52" fmla="*/ 2289457 h 3119108"/>
                <a:gd name="connsiteX53" fmla="*/ 1298002 w 3166946"/>
                <a:gd name="connsiteY53" fmla="*/ 2338523 h 3119108"/>
                <a:gd name="connsiteX54" fmla="*/ 1329225 w 3166946"/>
                <a:gd name="connsiteY54" fmla="*/ 2383128 h 3119108"/>
                <a:gd name="connsiteX55" fmla="*/ 1360449 w 3166946"/>
                <a:gd name="connsiteY55" fmla="*/ 2427732 h 3119108"/>
                <a:gd name="connsiteX56" fmla="*/ 1391672 w 3166946"/>
                <a:gd name="connsiteY56" fmla="*/ 2458956 h 3119108"/>
                <a:gd name="connsiteX57" fmla="*/ 1422896 w 3166946"/>
                <a:gd name="connsiteY57" fmla="*/ 2499100 h 3119108"/>
                <a:gd name="connsiteX58" fmla="*/ 1463040 w 3166946"/>
                <a:gd name="connsiteY58" fmla="*/ 2534784 h 3119108"/>
                <a:gd name="connsiteX59" fmla="*/ 1494263 w 3166946"/>
                <a:gd name="connsiteY59" fmla="*/ 2566008 h 3119108"/>
                <a:gd name="connsiteX60" fmla="*/ 1543329 w 3166946"/>
                <a:gd name="connsiteY60" fmla="*/ 2623994 h 3119108"/>
                <a:gd name="connsiteX61" fmla="*/ 1579013 w 3166946"/>
                <a:gd name="connsiteY61" fmla="*/ 2655217 h 3119108"/>
                <a:gd name="connsiteX62" fmla="*/ 1619157 w 3166946"/>
                <a:gd name="connsiteY62" fmla="*/ 2690901 h 3119108"/>
                <a:gd name="connsiteX63" fmla="*/ 1703906 w 3166946"/>
                <a:gd name="connsiteY63" fmla="*/ 2739967 h 3119108"/>
                <a:gd name="connsiteX64" fmla="*/ 1752972 w 3166946"/>
                <a:gd name="connsiteY64" fmla="*/ 2766730 h 3119108"/>
                <a:gd name="connsiteX65" fmla="*/ 1846642 w 3166946"/>
                <a:gd name="connsiteY65" fmla="*/ 2793492 h 3119108"/>
                <a:gd name="connsiteX66" fmla="*/ 1918010 w 3166946"/>
                <a:gd name="connsiteY66" fmla="*/ 2833637 h 3119108"/>
                <a:gd name="connsiteX67" fmla="*/ 1971536 w 3166946"/>
                <a:gd name="connsiteY67" fmla="*/ 2855939 h 3119108"/>
                <a:gd name="connsiteX68" fmla="*/ 2016140 w 3166946"/>
                <a:gd name="connsiteY68" fmla="*/ 2878242 h 3119108"/>
                <a:gd name="connsiteX69" fmla="*/ 2074127 w 3166946"/>
                <a:gd name="connsiteY69" fmla="*/ 2905005 h 3119108"/>
                <a:gd name="connsiteX70" fmla="*/ 2123192 w 3166946"/>
                <a:gd name="connsiteY70" fmla="*/ 2927307 h 3119108"/>
                <a:gd name="connsiteX71" fmla="*/ 2190099 w 3166946"/>
                <a:gd name="connsiteY71" fmla="*/ 2954070 h 3119108"/>
                <a:gd name="connsiteX72" fmla="*/ 2310533 w 3166946"/>
                <a:gd name="connsiteY72" fmla="*/ 2998675 h 3119108"/>
                <a:gd name="connsiteX73" fmla="*/ 2399742 w 3166946"/>
                <a:gd name="connsiteY73" fmla="*/ 3016517 h 3119108"/>
                <a:gd name="connsiteX74" fmla="*/ 2493413 w 3166946"/>
                <a:gd name="connsiteY74" fmla="*/ 3029898 h 3119108"/>
                <a:gd name="connsiteX75" fmla="*/ 2591543 w 3166946"/>
                <a:gd name="connsiteY75" fmla="*/ 3047740 h 3119108"/>
                <a:gd name="connsiteX76" fmla="*/ 2649530 w 3166946"/>
                <a:gd name="connsiteY76" fmla="*/ 3056661 h 3119108"/>
                <a:gd name="connsiteX77" fmla="*/ 2716437 w 3166946"/>
                <a:gd name="connsiteY77" fmla="*/ 3078964 h 3119108"/>
                <a:gd name="connsiteX78" fmla="*/ 2805647 w 3166946"/>
                <a:gd name="connsiteY78" fmla="*/ 3092345 h 3119108"/>
                <a:gd name="connsiteX79" fmla="*/ 2917159 w 3166946"/>
                <a:gd name="connsiteY79" fmla="*/ 3105727 h 3119108"/>
                <a:gd name="connsiteX80" fmla="*/ 3166946 w 3166946"/>
                <a:gd name="connsiteY80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3241 w 3166946"/>
                <a:gd name="connsiteY46" fmla="*/ 1394531 h 3119108"/>
                <a:gd name="connsiteX47" fmla="*/ 1226194 w 3166946"/>
                <a:gd name="connsiteY47" fmla="*/ 1524767 h 3119108"/>
                <a:gd name="connsiteX48" fmla="*/ 1237063 w 3166946"/>
                <a:gd name="connsiteY48" fmla="*/ 1634645 h 3119108"/>
                <a:gd name="connsiteX49" fmla="*/ 1244979 w 3166946"/>
                <a:gd name="connsiteY49" fmla="*/ 1747727 h 3119108"/>
                <a:gd name="connsiteX50" fmla="*/ 1248936 w 3166946"/>
                <a:gd name="connsiteY50" fmla="*/ 2119959 h 3119108"/>
                <a:gd name="connsiteX51" fmla="*/ 1248936 w 3166946"/>
                <a:gd name="connsiteY51" fmla="*/ 2231471 h 3119108"/>
                <a:gd name="connsiteX52" fmla="*/ 1271239 w 3166946"/>
                <a:gd name="connsiteY52" fmla="*/ 2289457 h 3119108"/>
                <a:gd name="connsiteX53" fmla="*/ 1298002 w 3166946"/>
                <a:gd name="connsiteY53" fmla="*/ 2338523 h 3119108"/>
                <a:gd name="connsiteX54" fmla="*/ 1329225 w 3166946"/>
                <a:gd name="connsiteY54" fmla="*/ 2383128 h 3119108"/>
                <a:gd name="connsiteX55" fmla="*/ 1360449 w 3166946"/>
                <a:gd name="connsiteY55" fmla="*/ 2427732 h 3119108"/>
                <a:gd name="connsiteX56" fmla="*/ 1391672 w 3166946"/>
                <a:gd name="connsiteY56" fmla="*/ 2458956 h 3119108"/>
                <a:gd name="connsiteX57" fmla="*/ 1422896 w 3166946"/>
                <a:gd name="connsiteY57" fmla="*/ 2499100 h 3119108"/>
                <a:gd name="connsiteX58" fmla="*/ 1463040 w 3166946"/>
                <a:gd name="connsiteY58" fmla="*/ 2534784 h 3119108"/>
                <a:gd name="connsiteX59" fmla="*/ 1494263 w 3166946"/>
                <a:gd name="connsiteY59" fmla="*/ 2566008 h 3119108"/>
                <a:gd name="connsiteX60" fmla="*/ 1543329 w 3166946"/>
                <a:gd name="connsiteY60" fmla="*/ 2623994 h 3119108"/>
                <a:gd name="connsiteX61" fmla="*/ 1579013 w 3166946"/>
                <a:gd name="connsiteY61" fmla="*/ 2655217 h 3119108"/>
                <a:gd name="connsiteX62" fmla="*/ 1619157 w 3166946"/>
                <a:gd name="connsiteY62" fmla="*/ 2690901 h 3119108"/>
                <a:gd name="connsiteX63" fmla="*/ 1703906 w 3166946"/>
                <a:gd name="connsiteY63" fmla="*/ 2739967 h 3119108"/>
                <a:gd name="connsiteX64" fmla="*/ 1752972 w 3166946"/>
                <a:gd name="connsiteY64" fmla="*/ 2766730 h 3119108"/>
                <a:gd name="connsiteX65" fmla="*/ 1846642 w 3166946"/>
                <a:gd name="connsiteY65" fmla="*/ 2793492 h 3119108"/>
                <a:gd name="connsiteX66" fmla="*/ 1918010 w 3166946"/>
                <a:gd name="connsiteY66" fmla="*/ 2833637 h 3119108"/>
                <a:gd name="connsiteX67" fmla="*/ 1971536 w 3166946"/>
                <a:gd name="connsiteY67" fmla="*/ 2855939 h 3119108"/>
                <a:gd name="connsiteX68" fmla="*/ 2016140 w 3166946"/>
                <a:gd name="connsiteY68" fmla="*/ 2878242 h 3119108"/>
                <a:gd name="connsiteX69" fmla="*/ 2074127 w 3166946"/>
                <a:gd name="connsiteY69" fmla="*/ 2905005 h 3119108"/>
                <a:gd name="connsiteX70" fmla="*/ 2123192 w 3166946"/>
                <a:gd name="connsiteY70" fmla="*/ 2927307 h 3119108"/>
                <a:gd name="connsiteX71" fmla="*/ 2190099 w 3166946"/>
                <a:gd name="connsiteY71" fmla="*/ 2954070 h 3119108"/>
                <a:gd name="connsiteX72" fmla="*/ 2310533 w 3166946"/>
                <a:gd name="connsiteY72" fmla="*/ 2998675 h 3119108"/>
                <a:gd name="connsiteX73" fmla="*/ 2399742 w 3166946"/>
                <a:gd name="connsiteY73" fmla="*/ 3016517 h 3119108"/>
                <a:gd name="connsiteX74" fmla="*/ 2493413 w 3166946"/>
                <a:gd name="connsiteY74" fmla="*/ 3029898 h 3119108"/>
                <a:gd name="connsiteX75" fmla="*/ 2591543 w 3166946"/>
                <a:gd name="connsiteY75" fmla="*/ 3047740 h 3119108"/>
                <a:gd name="connsiteX76" fmla="*/ 2649530 w 3166946"/>
                <a:gd name="connsiteY76" fmla="*/ 3056661 h 3119108"/>
                <a:gd name="connsiteX77" fmla="*/ 2716437 w 3166946"/>
                <a:gd name="connsiteY77" fmla="*/ 3078964 h 3119108"/>
                <a:gd name="connsiteX78" fmla="*/ 2805647 w 3166946"/>
                <a:gd name="connsiteY78" fmla="*/ 3092345 h 3119108"/>
                <a:gd name="connsiteX79" fmla="*/ 2917159 w 3166946"/>
                <a:gd name="connsiteY79" fmla="*/ 3105727 h 3119108"/>
                <a:gd name="connsiteX80" fmla="*/ 3166946 w 3166946"/>
                <a:gd name="connsiteY80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3241 w 3166946"/>
                <a:gd name="connsiteY46" fmla="*/ 1394531 h 3119108"/>
                <a:gd name="connsiteX47" fmla="*/ 1226194 w 3166946"/>
                <a:gd name="connsiteY47" fmla="*/ 1524767 h 3119108"/>
                <a:gd name="connsiteX48" fmla="*/ 1237063 w 3166946"/>
                <a:gd name="connsiteY48" fmla="*/ 1634645 h 3119108"/>
                <a:gd name="connsiteX49" fmla="*/ 1244979 w 3166946"/>
                <a:gd name="connsiteY49" fmla="*/ 1747727 h 3119108"/>
                <a:gd name="connsiteX50" fmla="*/ 1259239 w 3166946"/>
                <a:gd name="connsiteY50" fmla="*/ 1991170 h 3119108"/>
                <a:gd name="connsiteX51" fmla="*/ 1248936 w 3166946"/>
                <a:gd name="connsiteY51" fmla="*/ 2231471 h 3119108"/>
                <a:gd name="connsiteX52" fmla="*/ 1271239 w 3166946"/>
                <a:gd name="connsiteY52" fmla="*/ 2289457 h 3119108"/>
                <a:gd name="connsiteX53" fmla="*/ 1298002 w 3166946"/>
                <a:gd name="connsiteY53" fmla="*/ 2338523 h 3119108"/>
                <a:gd name="connsiteX54" fmla="*/ 1329225 w 3166946"/>
                <a:gd name="connsiteY54" fmla="*/ 2383128 h 3119108"/>
                <a:gd name="connsiteX55" fmla="*/ 1360449 w 3166946"/>
                <a:gd name="connsiteY55" fmla="*/ 2427732 h 3119108"/>
                <a:gd name="connsiteX56" fmla="*/ 1391672 w 3166946"/>
                <a:gd name="connsiteY56" fmla="*/ 2458956 h 3119108"/>
                <a:gd name="connsiteX57" fmla="*/ 1422896 w 3166946"/>
                <a:gd name="connsiteY57" fmla="*/ 2499100 h 3119108"/>
                <a:gd name="connsiteX58" fmla="*/ 1463040 w 3166946"/>
                <a:gd name="connsiteY58" fmla="*/ 2534784 h 3119108"/>
                <a:gd name="connsiteX59" fmla="*/ 1494263 w 3166946"/>
                <a:gd name="connsiteY59" fmla="*/ 2566008 h 3119108"/>
                <a:gd name="connsiteX60" fmla="*/ 1543329 w 3166946"/>
                <a:gd name="connsiteY60" fmla="*/ 2623994 h 3119108"/>
                <a:gd name="connsiteX61" fmla="*/ 1579013 w 3166946"/>
                <a:gd name="connsiteY61" fmla="*/ 2655217 h 3119108"/>
                <a:gd name="connsiteX62" fmla="*/ 1619157 w 3166946"/>
                <a:gd name="connsiteY62" fmla="*/ 2690901 h 3119108"/>
                <a:gd name="connsiteX63" fmla="*/ 1703906 w 3166946"/>
                <a:gd name="connsiteY63" fmla="*/ 2739967 h 3119108"/>
                <a:gd name="connsiteX64" fmla="*/ 1752972 w 3166946"/>
                <a:gd name="connsiteY64" fmla="*/ 2766730 h 3119108"/>
                <a:gd name="connsiteX65" fmla="*/ 1846642 w 3166946"/>
                <a:gd name="connsiteY65" fmla="*/ 2793492 h 3119108"/>
                <a:gd name="connsiteX66" fmla="*/ 1918010 w 3166946"/>
                <a:gd name="connsiteY66" fmla="*/ 2833637 h 3119108"/>
                <a:gd name="connsiteX67" fmla="*/ 1971536 w 3166946"/>
                <a:gd name="connsiteY67" fmla="*/ 2855939 h 3119108"/>
                <a:gd name="connsiteX68" fmla="*/ 2016140 w 3166946"/>
                <a:gd name="connsiteY68" fmla="*/ 2878242 h 3119108"/>
                <a:gd name="connsiteX69" fmla="*/ 2074127 w 3166946"/>
                <a:gd name="connsiteY69" fmla="*/ 2905005 h 3119108"/>
                <a:gd name="connsiteX70" fmla="*/ 2123192 w 3166946"/>
                <a:gd name="connsiteY70" fmla="*/ 2927307 h 3119108"/>
                <a:gd name="connsiteX71" fmla="*/ 2190099 w 3166946"/>
                <a:gd name="connsiteY71" fmla="*/ 2954070 h 3119108"/>
                <a:gd name="connsiteX72" fmla="*/ 2310533 w 3166946"/>
                <a:gd name="connsiteY72" fmla="*/ 2998675 h 3119108"/>
                <a:gd name="connsiteX73" fmla="*/ 2399742 w 3166946"/>
                <a:gd name="connsiteY73" fmla="*/ 3016517 h 3119108"/>
                <a:gd name="connsiteX74" fmla="*/ 2493413 w 3166946"/>
                <a:gd name="connsiteY74" fmla="*/ 3029898 h 3119108"/>
                <a:gd name="connsiteX75" fmla="*/ 2591543 w 3166946"/>
                <a:gd name="connsiteY75" fmla="*/ 3047740 h 3119108"/>
                <a:gd name="connsiteX76" fmla="*/ 2649530 w 3166946"/>
                <a:gd name="connsiteY76" fmla="*/ 3056661 h 3119108"/>
                <a:gd name="connsiteX77" fmla="*/ 2716437 w 3166946"/>
                <a:gd name="connsiteY77" fmla="*/ 3078964 h 3119108"/>
                <a:gd name="connsiteX78" fmla="*/ 2805647 w 3166946"/>
                <a:gd name="connsiteY78" fmla="*/ 3092345 h 3119108"/>
                <a:gd name="connsiteX79" fmla="*/ 2917159 w 3166946"/>
                <a:gd name="connsiteY79" fmla="*/ 3105727 h 3119108"/>
                <a:gd name="connsiteX80" fmla="*/ 3166946 w 3166946"/>
                <a:gd name="connsiteY80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3241 w 3166946"/>
                <a:gd name="connsiteY46" fmla="*/ 1394531 h 3119108"/>
                <a:gd name="connsiteX47" fmla="*/ 1226194 w 3166946"/>
                <a:gd name="connsiteY47" fmla="*/ 1524767 h 3119108"/>
                <a:gd name="connsiteX48" fmla="*/ 1237063 w 3166946"/>
                <a:gd name="connsiteY48" fmla="*/ 1634645 h 3119108"/>
                <a:gd name="connsiteX49" fmla="*/ 1244979 w 3166946"/>
                <a:gd name="connsiteY49" fmla="*/ 1747727 h 3119108"/>
                <a:gd name="connsiteX50" fmla="*/ 1259239 w 3166946"/>
                <a:gd name="connsiteY50" fmla="*/ 1991170 h 3119108"/>
                <a:gd name="connsiteX51" fmla="*/ 1282421 w 3166946"/>
                <a:gd name="connsiteY51" fmla="*/ 2151622 h 3119108"/>
                <a:gd name="connsiteX52" fmla="*/ 1271239 w 3166946"/>
                <a:gd name="connsiteY52" fmla="*/ 2289457 h 3119108"/>
                <a:gd name="connsiteX53" fmla="*/ 1298002 w 3166946"/>
                <a:gd name="connsiteY53" fmla="*/ 2338523 h 3119108"/>
                <a:gd name="connsiteX54" fmla="*/ 1329225 w 3166946"/>
                <a:gd name="connsiteY54" fmla="*/ 2383128 h 3119108"/>
                <a:gd name="connsiteX55" fmla="*/ 1360449 w 3166946"/>
                <a:gd name="connsiteY55" fmla="*/ 2427732 h 3119108"/>
                <a:gd name="connsiteX56" fmla="*/ 1391672 w 3166946"/>
                <a:gd name="connsiteY56" fmla="*/ 2458956 h 3119108"/>
                <a:gd name="connsiteX57" fmla="*/ 1422896 w 3166946"/>
                <a:gd name="connsiteY57" fmla="*/ 2499100 h 3119108"/>
                <a:gd name="connsiteX58" fmla="*/ 1463040 w 3166946"/>
                <a:gd name="connsiteY58" fmla="*/ 2534784 h 3119108"/>
                <a:gd name="connsiteX59" fmla="*/ 1494263 w 3166946"/>
                <a:gd name="connsiteY59" fmla="*/ 2566008 h 3119108"/>
                <a:gd name="connsiteX60" fmla="*/ 1543329 w 3166946"/>
                <a:gd name="connsiteY60" fmla="*/ 2623994 h 3119108"/>
                <a:gd name="connsiteX61" fmla="*/ 1579013 w 3166946"/>
                <a:gd name="connsiteY61" fmla="*/ 2655217 h 3119108"/>
                <a:gd name="connsiteX62" fmla="*/ 1619157 w 3166946"/>
                <a:gd name="connsiteY62" fmla="*/ 2690901 h 3119108"/>
                <a:gd name="connsiteX63" fmla="*/ 1703906 w 3166946"/>
                <a:gd name="connsiteY63" fmla="*/ 2739967 h 3119108"/>
                <a:gd name="connsiteX64" fmla="*/ 1752972 w 3166946"/>
                <a:gd name="connsiteY64" fmla="*/ 2766730 h 3119108"/>
                <a:gd name="connsiteX65" fmla="*/ 1846642 w 3166946"/>
                <a:gd name="connsiteY65" fmla="*/ 2793492 h 3119108"/>
                <a:gd name="connsiteX66" fmla="*/ 1918010 w 3166946"/>
                <a:gd name="connsiteY66" fmla="*/ 2833637 h 3119108"/>
                <a:gd name="connsiteX67" fmla="*/ 1971536 w 3166946"/>
                <a:gd name="connsiteY67" fmla="*/ 2855939 h 3119108"/>
                <a:gd name="connsiteX68" fmla="*/ 2016140 w 3166946"/>
                <a:gd name="connsiteY68" fmla="*/ 2878242 h 3119108"/>
                <a:gd name="connsiteX69" fmla="*/ 2074127 w 3166946"/>
                <a:gd name="connsiteY69" fmla="*/ 2905005 h 3119108"/>
                <a:gd name="connsiteX70" fmla="*/ 2123192 w 3166946"/>
                <a:gd name="connsiteY70" fmla="*/ 2927307 h 3119108"/>
                <a:gd name="connsiteX71" fmla="*/ 2190099 w 3166946"/>
                <a:gd name="connsiteY71" fmla="*/ 2954070 h 3119108"/>
                <a:gd name="connsiteX72" fmla="*/ 2310533 w 3166946"/>
                <a:gd name="connsiteY72" fmla="*/ 2998675 h 3119108"/>
                <a:gd name="connsiteX73" fmla="*/ 2399742 w 3166946"/>
                <a:gd name="connsiteY73" fmla="*/ 3016517 h 3119108"/>
                <a:gd name="connsiteX74" fmla="*/ 2493413 w 3166946"/>
                <a:gd name="connsiteY74" fmla="*/ 3029898 h 3119108"/>
                <a:gd name="connsiteX75" fmla="*/ 2591543 w 3166946"/>
                <a:gd name="connsiteY75" fmla="*/ 3047740 h 3119108"/>
                <a:gd name="connsiteX76" fmla="*/ 2649530 w 3166946"/>
                <a:gd name="connsiteY76" fmla="*/ 3056661 h 3119108"/>
                <a:gd name="connsiteX77" fmla="*/ 2716437 w 3166946"/>
                <a:gd name="connsiteY77" fmla="*/ 3078964 h 3119108"/>
                <a:gd name="connsiteX78" fmla="*/ 2805647 w 3166946"/>
                <a:gd name="connsiteY78" fmla="*/ 3092345 h 3119108"/>
                <a:gd name="connsiteX79" fmla="*/ 2917159 w 3166946"/>
                <a:gd name="connsiteY79" fmla="*/ 3105727 h 3119108"/>
                <a:gd name="connsiteX80" fmla="*/ 3166946 w 3166946"/>
                <a:gd name="connsiteY80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3241 w 3166946"/>
                <a:gd name="connsiteY46" fmla="*/ 1394531 h 3119108"/>
                <a:gd name="connsiteX47" fmla="*/ 1226194 w 3166946"/>
                <a:gd name="connsiteY47" fmla="*/ 1524767 h 3119108"/>
                <a:gd name="connsiteX48" fmla="*/ 1237063 w 3166946"/>
                <a:gd name="connsiteY48" fmla="*/ 1634645 h 3119108"/>
                <a:gd name="connsiteX49" fmla="*/ 1244979 w 3166946"/>
                <a:gd name="connsiteY49" fmla="*/ 1747727 h 3119108"/>
                <a:gd name="connsiteX50" fmla="*/ 1259239 w 3166946"/>
                <a:gd name="connsiteY50" fmla="*/ 1991170 h 3119108"/>
                <a:gd name="connsiteX51" fmla="*/ 1282421 w 3166946"/>
                <a:gd name="connsiteY51" fmla="*/ 2151622 h 3119108"/>
                <a:gd name="connsiteX52" fmla="*/ 1312451 w 3166946"/>
                <a:gd name="connsiteY52" fmla="*/ 2279154 h 3119108"/>
                <a:gd name="connsiteX53" fmla="*/ 1298002 w 3166946"/>
                <a:gd name="connsiteY53" fmla="*/ 2338523 h 3119108"/>
                <a:gd name="connsiteX54" fmla="*/ 1329225 w 3166946"/>
                <a:gd name="connsiteY54" fmla="*/ 2383128 h 3119108"/>
                <a:gd name="connsiteX55" fmla="*/ 1360449 w 3166946"/>
                <a:gd name="connsiteY55" fmla="*/ 2427732 h 3119108"/>
                <a:gd name="connsiteX56" fmla="*/ 1391672 w 3166946"/>
                <a:gd name="connsiteY56" fmla="*/ 2458956 h 3119108"/>
                <a:gd name="connsiteX57" fmla="*/ 1422896 w 3166946"/>
                <a:gd name="connsiteY57" fmla="*/ 2499100 h 3119108"/>
                <a:gd name="connsiteX58" fmla="*/ 1463040 w 3166946"/>
                <a:gd name="connsiteY58" fmla="*/ 2534784 h 3119108"/>
                <a:gd name="connsiteX59" fmla="*/ 1494263 w 3166946"/>
                <a:gd name="connsiteY59" fmla="*/ 2566008 h 3119108"/>
                <a:gd name="connsiteX60" fmla="*/ 1543329 w 3166946"/>
                <a:gd name="connsiteY60" fmla="*/ 2623994 h 3119108"/>
                <a:gd name="connsiteX61" fmla="*/ 1579013 w 3166946"/>
                <a:gd name="connsiteY61" fmla="*/ 2655217 h 3119108"/>
                <a:gd name="connsiteX62" fmla="*/ 1619157 w 3166946"/>
                <a:gd name="connsiteY62" fmla="*/ 2690901 h 3119108"/>
                <a:gd name="connsiteX63" fmla="*/ 1703906 w 3166946"/>
                <a:gd name="connsiteY63" fmla="*/ 2739967 h 3119108"/>
                <a:gd name="connsiteX64" fmla="*/ 1752972 w 3166946"/>
                <a:gd name="connsiteY64" fmla="*/ 2766730 h 3119108"/>
                <a:gd name="connsiteX65" fmla="*/ 1846642 w 3166946"/>
                <a:gd name="connsiteY65" fmla="*/ 2793492 h 3119108"/>
                <a:gd name="connsiteX66" fmla="*/ 1918010 w 3166946"/>
                <a:gd name="connsiteY66" fmla="*/ 2833637 h 3119108"/>
                <a:gd name="connsiteX67" fmla="*/ 1971536 w 3166946"/>
                <a:gd name="connsiteY67" fmla="*/ 2855939 h 3119108"/>
                <a:gd name="connsiteX68" fmla="*/ 2016140 w 3166946"/>
                <a:gd name="connsiteY68" fmla="*/ 2878242 h 3119108"/>
                <a:gd name="connsiteX69" fmla="*/ 2074127 w 3166946"/>
                <a:gd name="connsiteY69" fmla="*/ 2905005 h 3119108"/>
                <a:gd name="connsiteX70" fmla="*/ 2123192 w 3166946"/>
                <a:gd name="connsiteY70" fmla="*/ 2927307 h 3119108"/>
                <a:gd name="connsiteX71" fmla="*/ 2190099 w 3166946"/>
                <a:gd name="connsiteY71" fmla="*/ 2954070 h 3119108"/>
                <a:gd name="connsiteX72" fmla="*/ 2310533 w 3166946"/>
                <a:gd name="connsiteY72" fmla="*/ 2998675 h 3119108"/>
                <a:gd name="connsiteX73" fmla="*/ 2399742 w 3166946"/>
                <a:gd name="connsiteY73" fmla="*/ 3016517 h 3119108"/>
                <a:gd name="connsiteX74" fmla="*/ 2493413 w 3166946"/>
                <a:gd name="connsiteY74" fmla="*/ 3029898 h 3119108"/>
                <a:gd name="connsiteX75" fmla="*/ 2591543 w 3166946"/>
                <a:gd name="connsiteY75" fmla="*/ 3047740 h 3119108"/>
                <a:gd name="connsiteX76" fmla="*/ 2649530 w 3166946"/>
                <a:gd name="connsiteY76" fmla="*/ 3056661 h 3119108"/>
                <a:gd name="connsiteX77" fmla="*/ 2716437 w 3166946"/>
                <a:gd name="connsiteY77" fmla="*/ 3078964 h 3119108"/>
                <a:gd name="connsiteX78" fmla="*/ 2805647 w 3166946"/>
                <a:gd name="connsiteY78" fmla="*/ 3092345 h 3119108"/>
                <a:gd name="connsiteX79" fmla="*/ 2917159 w 3166946"/>
                <a:gd name="connsiteY79" fmla="*/ 3105727 h 3119108"/>
                <a:gd name="connsiteX80" fmla="*/ 3166946 w 3166946"/>
                <a:gd name="connsiteY80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3241 w 3166946"/>
                <a:gd name="connsiteY46" fmla="*/ 1394531 h 3119108"/>
                <a:gd name="connsiteX47" fmla="*/ 1226194 w 3166946"/>
                <a:gd name="connsiteY47" fmla="*/ 1524767 h 3119108"/>
                <a:gd name="connsiteX48" fmla="*/ 1237063 w 3166946"/>
                <a:gd name="connsiteY48" fmla="*/ 1634645 h 3119108"/>
                <a:gd name="connsiteX49" fmla="*/ 1244979 w 3166946"/>
                <a:gd name="connsiteY49" fmla="*/ 1747727 h 3119108"/>
                <a:gd name="connsiteX50" fmla="*/ 1259239 w 3166946"/>
                <a:gd name="connsiteY50" fmla="*/ 1991170 h 3119108"/>
                <a:gd name="connsiteX51" fmla="*/ 1282421 w 3166946"/>
                <a:gd name="connsiteY51" fmla="*/ 2151622 h 3119108"/>
                <a:gd name="connsiteX52" fmla="*/ 1312451 w 3166946"/>
                <a:gd name="connsiteY52" fmla="*/ 2279154 h 3119108"/>
                <a:gd name="connsiteX53" fmla="*/ 1323760 w 3166946"/>
                <a:gd name="connsiteY53" fmla="*/ 2341099 h 3119108"/>
                <a:gd name="connsiteX54" fmla="*/ 1329225 w 3166946"/>
                <a:gd name="connsiteY54" fmla="*/ 2383128 h 3119108"/>
                <a:gd name="connsiteX55" fmla="*/ 1360449 w 3166946"/>
                <a:gd name="connsiteY55" fmla="*/ 2427732 h 3119108"/>
                <a:gd name="connsiteX56" fmla="*/ 1391672 w 3166946"/>
                <a:gd name="connsiteY56" fmla="*/ 2458956 h 3119108"/>
                <a:gd name="connsiteX57" fmla="*/ 1422896 w 3166946"/>
                <a:gd name="connsiteY57" fmla="*/ 2499100 h 3119108"/>
                <a:gd name="connsiteX58" fmla="*/ 1463040 w 3166946"/>
                <a:gd name="connsiteY58" fmla="*/ 2534784 h 3119108"/>
                <a:gd name="connsiteX59" fmla="*/ 1494263 w 3166946"/>
                <a:gd name="connsiteY59" fmla="*/ 2566008 h 3119108"/>
                <a:gd name="connsiteX60" fmla="*/ 1543329 w 3166946"/>
                <a:gd name="connsiteY60" fmla="*/ 2623994 h 3119108"/>
                <a:gd name="connsiteX61" fmla="*/ 1579013 w 3166946"/>
                <a:gd name="connsiteY61" fmla="*/ 2655217 h 3119108"/>
                <a:gd name="connsiteX62" fmla="*/ 1619157 w 3166946"/>
                <a:gd name="connsiteY62" fmla="*/ 2690901 h 3119108"/>
                <a:gd name="connsiteX63" fmla="*/ 1703906 w 3166946"/>
                <a:gd name="connsiteY63" fmla="*/ 2739967 h 3119108"/>
                <a:gd name="connsiteX64" fmla="*/ 1752972 w 3166946"/>
                <a:gd name="connsiteY64" fmla="*/ 2766730 h 3119108"/>
                <a:gd name="connsiteX65" fmla="*/ 1846642 w 3166946"/>
                <a:gd name="connsiteY65" fmla="*/ 2793492 h 3119108"/>
                <a:gd name="connsiteX66" fmla="*/ 1918010 w 3166946"/>
                <a:gd name="connsiteY66" fmla="*/ 2833637 h 3119108"/>
                <a:gd name="connsiteX67" fmla="*/ 1971536 w 3166946"/>
                <a:gd name="connsiteY67" fmla="*/ 2855939 h 3119108"/>
                <a:gd name="connsiteX68" fmla="*/ 2016140 w 3166946"/>
                <a:gd name="connsiteY68" fmla="*/ 2878242 h 3119108"/>
                <a:gd name="connsiteX69" fmla="*/ 2074127 w 3166946"/>
                <a:gd name="connsiteY69" fmla="*/ 2905005 h 3119108"/>
                <a:gd name="connsiteX70" fmla="*/ 2123192 w 3166946"/>
                <a:gd name="connsiteY70" fmla="*/ 2927307 h 3119108"/>
                <a:gd name="connsiteX71" fmla="*/ 2190099 w 3166946"/>
                <a:gd name="connsiteY71" fmla="*/ 2954070 h 3119108"/>
                <a:gd name="connsiteX72" fmla="*/ 2310533 w 3166946"/>
                <a:gd name="connsiteY72" fmla="*/ 2998675 h 3119108"/>
                <a:gd name="connsiteX73" fmla="*/ 2399742 w 3166946"/>
                <a:gd name="connsiteY73" fmla="*/ 3016517 h 3119108"/>
                <a:gd name="connsiteX74" fmla="*/ 2493413 w 3166946"/>
                <a:gd name="connsiteY74" fmla="*/ 3029898 h 3119108"/>
                <a:gd name="connsiteX75" fmla="*/ 2591543 w 3166946"/>
                <a:gd name="connsiteY75" fmla="*/ 3047740 h 3119108"/>
                <a:gd name="connsiteX76" fmla="*/ 2649530 w 3166946"/>
                <a:gd name="connsiteY76" fmla="*/ 3056661 h 3119108"/>
                <a:gd name="connsiteX77" fmla="*/ 2716437 w 3166946"/>
                <a:gd name="connsiteY77" fmla="*/ 3078964 h 3119108"/>
                <a:gd name="connsiteX78" fmla="*/ 2805647 w 3166946"/>
                <a:gd name="connsiteY78" fmla="*/ 3092345 h 3119108"/>
                <a:gd name="connsiteX79" fmla="*/ 2917159 w 3166946"/>
                <a:gd name="connsiteY79" fmla="*/ 3105727 h 3119108"/>
                <a:gd name="connsiteX80" fmla="*/ 3166946 w 3166946"/>
                <a:gd name="connsiteY80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3241 w 3166946"/>
                <a:gd name="connsiteY46" fmla="*/ 1394531 h 3119108"/>
                <a:gd name="connsiteX47" fmla="*/ 1226194 w 3166946"/>
                <a:gd name="connsiteY47" fmla="*/ 1524767 h 3119108"/>
                <a:gd name="connsiteX48" fmla="*/ 1237063 w 3166946"/>
                <a:gd name="connsiteY48" fmla="*/ 1634645 h 3119108"/>
                <a:gd name="connsiteX49" fmla="*/ 1244979 w 3166946"/>
                <a:gd name="connsiteY49" fmla="*/ 1747727 h 3119108"/>
                <a:gd name="connsiteX50" fmla="*/ 1259239 w 3166946"/>
                <a:gd name="connsiteY50" fmla="*/ 1991170 h 3119108"/>
                <a:gd name="connsiteX51" fmla="*/ 1282421 w 3166946"/>
                <a:gd name="connsiteY51" fmla="*/ 2151622 h 3119108"/>
                <a:gd name="connsiteX52" fmla="*/ 1312451 w 3166946"/>
                <a:gd name="connsiteY52" fmla="*/ 2279154 h 3119108"/>
                <a:gd name="connsiteX53" fmla="*/ 1323760 w 3166946"/>
                <a:gd name="connsiteY53" fmla="*/ 2341099 h 3119108"/>
                <a:gd name="connsiteX54" fmla="*/ 1360449 w 3166946"/>
                <a:gd name="connsiteY54" fmla="*/ 2427732 h 3119108"/>
                <a:gd name="connsiteX55" fmla="*/ 1391672 w 3166946"/>
                <a:gd name="connsiteY55" fmla="*/ 2458956 h 3119108"/>
                <a:gd name="connsiteX56" fmla="*/ 1422896 w 3166946"/>
                <a:gd name="connsiteY56" fmla="*/ 2499100 h 3119108"/>
                <a:gd name="connsiteX57" fmla="*/ 1463040 w 3166946"/>
                <a:gd name="connsiteY57" fmla="*/ 2534784 h 3119108"/>
                <a:gd name="connsiteX58" fmla="*/ 1494263 w 3166946"/>
                <a:gd name="connsiteY58" fmla="*/ 2566008 h 3119108"/>
                <a:gd name="connsiteX59" fmla="*/ 1543329 w 3166946"/>
                <a:gd name="connsiteY59" fmla="*/ 2623994 h 3119108"/>
                <a:gd name="connsiteX60" fmla="*/ 1579013 w 3166946"/>
                <a:gd name="connsiteY60" fmla="*/ 2655217 h 3119108"/>
                <a:gd name="connsiteX61" fmla="*/ 1619157 w 3166946"/>
                <a:gd name="connsiteY61" fmla="*/ 2690901 h 3119108"/>
                <a:gd name="connsiteX62" fmla="*/ 1703906 w 3166946"/>
                <a:gd name="connsiteY62" fmla="*/ 2739967 h 3119108"/>
                <a:gd name="connsiteX63" fmla="*/ 1752972 w 3166946"/>
                <a:gd name="connsiteY63" fmla="*/ 2766730 h 3119108"/>
                <a:gd name="connsiteX64" fmla="*/ 1846642 w 3166946"/>
                <a:gd name="connsiteY64" fmla="*/ 2793492 h 3119108"/>
                <a:gd name="connsiteX65" fmla="*/ 1918010 w 3166946"/>
                <a:gd name="connsiteY65" fmla="*/ 2833637 h 3119108"/>
                <a:gd name="connsiteX66" fmla="*/ 1971536 w 3166946"/>
                <a:gd name="connsiteY66" fmla="*/ 2855939 h 3119108"/>
                <a:gd name="connsiteX67" fmla="*/ 2016140 w 3166946"/>
                <a:gd name="connsiteY67" fmla="*/ 2878242 h 3119108"/>
                <a:gd name="connsiteX68" fmla="*/ 2074127 w 3166946"/>
                <a:gd name="connsiteY68" fmla="*/ 2905005 h 3119108"/>
                <a:gd name="connsiteX69" fmla="*/ 2123192 w 3166946"/>
                <a:gd name="connsiteY69" fmla="*/ 2927307 h 3119108"/>
                <a:gd name="connsiteX70" fmla="*/ 2190099 w 3166946"/>
                <a:gd name="connsiteY70" fmla="*/ 2954070 h 3119108"/>
                <a:gd name="connsiteX71" fmla="*/ 2310533 w 3166946"/>
                <a:gd name="connsiteY71" fmla="*/ 2998675 h 3119108"/>
                <a:gd name="connsiteX72" fmla="*/ 2399742 w 3166946"/>
                <a:gd name="connsiteY72" fmla="*/ 3016517 h 3119108"/>
                <a:gd name="connsiteX73" fmla="*/ 2493413 w 3166946"/>
                <a:gd name="connsiteY73" fmla="*/ 3029898 h 3119108"/>
                <a:gd name="connsiteX74" fmla="*/ 2591543 w 3166946"/>
                <a:gd name="connsiteY74" fmla="*/ 3047740 h 3119108"/>
                <a:gd name="connsiteX75" fmla="*/ 2649530 w 3166946"/>
                <a:gd name="connsiteY75" fmla="*/ 3056661 h 3119108"/>
                <a:gd name="connsiteX76" fmla="*/ 2716437 w 3166946"/>
                <a:gd name="connsiteY76" fmla="*/ 3078964 h 3119108"/>
                <a:gd name="connsiteX77" fmla="*/ 2805647 w 3166946"/>
                <a:gd name="connsiteY77" fmla="*/ 3092345 h 3119108"/>
                <a:gd name="connsiteX78" fmla="*/ 2917159 w 3166946"/>
                <a:gd name="connsiteY78" fmla="*/ 3105727 h 3119108"/>
                <a:gd name="connsiteX79" fmla="*/ 3166946 w 3166946"/>
                <a:gd name="connsiteY79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3241 w 3166946"/>
                <a:gd name="connsiteY46" fmla="*/ 1394531 h 3119108"/>
                <a:gd name="connsiteX47" fmla="*/ 1226194 w 3166946"/>
                <a:gd name="connsiteY47" fmla="*/ 1524767 h 3119108"/>
                <a:gd name="connsiteX48" fmla="*/ 1237063 w 3166946"/>
                <a:gd name="connsiteY48" fmla="*/ 1634645 h 3119108"/>
                <a:gd name="connsiteX49" fmla="*/ 1244979 w 3166946"/>
                <a:gd name="connsiteY49" fmla="*/ 1747727 h 3119108"/>
                <a:gd name="connsiteX50" fmla="*/ 1259239 w 3166946"/>
                <a:gd name="connsiteY50" fmla="*/ 1991170 h 3119108"/>
                <a:gd name="connsiteX51" fmla="*/ 1282421 w 3166946"/>
                <a:gd name="connsiteY51" fmla="*/ 2151622 h 3119108"/>
                <a:gd name="connsiteX52" fmla="*/ 1312451 w 3166946"/>
                <a:gd name="connsiteY52" fmla="*/ 2279154 h 3119108"/>
                <a:gd name="connsiteX53" fmla="*/ 1323760 w 3166946"/>
                <a:gd name="connsiteY53" fmla="*/ 2341099 h 3119108"/>
                <a:gd name="connsiteX54" fmla="*/ 1344994 w 3166946"/>
                <a:gd name="connsiteY54" fmla="*/ 2432883 h 3119108"/>
                <a:gd name="connsiteX55" fmla="*/ 1391672 w 3166946"/>
                <a:gd name="connsiteY55" fmla="*/ 2458956 h 3119108"/>
                <a:gd name="connsiteX56" fmla="*/ 1422896 w 3166946"/>
                <a:gd name="connsiteY56" fmla="*/ 2499100 h 3119108"/>
                <a:gd name="connsiteX57" fmla="*/ 1463040 w 3166946"/>
                <a:gd name="connsiteY57" fmla="*/ 2534784 h 3119108"/>
                <a:gd name="connsiteX58" fmla="*/ 1494263 w 3166946"/>
                <a:gd name="connsiteY58" fmla="*/ 2566008 h 3119108"/>
                <a:gd name="connsiteX59" fmla="*/ 1543329 w 3166946"/>
                <a:gd name="connsiteY59" fmla="*/ 2623994 h 3119108"/>
                <a:gd name="connsiteX60" fmla="*/ 1579013 w 3166946"/>
                <a:gd name="connsiteY60" fmla="*/ 2655217 h 3119108"/>
                <a:gd name="connsiteX61" fmla="*/ 1619157 w 3166946"/>
                <a:gd name="connsiteY61" fmla="*/ 2690901 h 3119108"/>
                <a:gd name="connsiteX62" fmla="*/ 1703906 w 3166946"/>
                <a:gd name="connsiteY62" fmla="*/ 2739967 h 3119108"/>
                <a:gd name="connsiteX63" fmla="*/ 1752972 w 3166946"/>
                <a:gd name="connsiteY63" fmla="*/ 2766730 h 3119108"/>
                <a:gd name="connsiteX64" fmla="*/ 1846642 w 3166946"/>
                <a:gd name="connsiteY64" fmla="*/ 2793492 h 3119108"/>
                <a:gd name="connsiteX65" fmla="*/ 1918010 w 3166946"/>
                <a:gd name="connsiteY65" fmla="*/ 2833637 h 3119108"/>
                <a:gd name="connsiteX66" fmla="*/ 1971536 w 3166946"/>
                <a:gd name="connsiteY66" fmla="*/ 2855939 h 3119108"/>
                <a:gd name="connsiteX67" fmla="*/ 2016140 w 3166946"/>
                <a:gd name="connsiteY67" fmla="*/ 2878242 h 3119108"/>
                <a:gd name="connsiteX68" fmla="*/ 2074127 w 3166946"/>
                <a:gd name="connsiteY68" fmla="*/ 2905005 h 3119108"/>
                <a:gd name="connsiteX69" fmla="*/ 2123192 w 3166946"/>
                <a:gd name="connsiteY69" fmla="*/ 2927307 h 3119108"/>
                <a:gd name="connsiteX70" fmla="*/ 2190099 w 3166946"/>
                <a:gd name="connsiteY70" fmla="*/ 2954070 h 3119108"/>
                <a:gd name="connsiteX71" fmla="*/ 2310533 w 3166946"/>
                <a:gd name="connsiteY71" fmla="*/ 2998675 h 3119108"/>
                <a:gd name="connsiteX72" fmla="*/ 2399742 w 3166946"/>
                <a:gd name="connsiteY72" fmla="*/ 3016517 h 3119108"/>
                <a:gd name="connsiteX73" fmla="*/ 2493413 w 3166946"/>
                <a:gd name="connsiteY73" fmla="*/ 3029898 h 3119108"/>
                <a:gd name="connsiteX74" fmla="*/ 2591543 w 3166946"/>
                <a:gd name="connsiteY74" fmla="*/ 3047740 h 3119108"/>
                <a:gd name="connsiteX75" fmla="*/ 2649530 w 3166946"/>
                <a:gd name="connsiteY75" fmla="*/ 3056661 h 3119108"/>
                <a:gd name="connsiteX76" fmla="*/ 2716437 w 3166946"/>
                <a:gd name="connsiteY76" fmla="*/ 3078964 h 3119108"/>
                <a:gd name="connsiteX77" fmla="*/ 2805647 w 3166946"/>
                <a:gd name="connsiteY77" fmla="*/ 3092345 h 3119108"/>
                <a:gd name="connsiteX78" fmla="*/ 2917159 w 3166946"/>
                <a:gd name="connsiteY78" fmla="*/ 3105727 h 3119108"/>
                <a:gd name="connsiteX79" fmla="*/ 3166946 w 3166946"/>
                <a:gd name="connsiteY79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3241 w 3166946"/>
                <a:gd name="connsiteY46" fmla="*/ 1394531 h 3119108"/>
                <a:gd name="connsiteX47" fmla="*/ 1226194 w 3166946"/>
                <a:gd name="connsiteY47" fmla="*/ 1524767 h 3119108"/>
                <a:gd name="connsiteX48" fmla="*/ 1237063 w 3166946"/>
                <a:gd name="connsiteY48" fmla="*/ 1634645 h 3119108"/>
                <a:gd name="connsiteX49" fmla="*/ 1244979 w 3166946"/>
                <a:gd name="connsiteY49" fmla="*/ 1747727 h 3119108"/>
                <a:gd name="connsiteX50" fmla="*/ 1259239 w 3166946"/>
                <a:gd name="connsiteY50" fmla="*/ 1991170 h 3119108"/>
                <a:gd name="connsiteX51" fmla="*/ 1282421 w 3166946"/>
                <a:gd name="connsiteY51" fmla="*/ 2151622 h 3119108"/>
                <a:gd name="connsiteX52" fmla="*/ 1312451 w 3166946"/>
                <a:gd name="connsiteY52" fmla="*/ 2279154 h 3119108"/>
                <a:gd name="connsiteX53" fmla="*/ 1323760 w 3166946"/>
                <a:gd name="connsiteY53" fmla="*/ 2341099 h 3119108"/>
                <a:gd name="connsiteX54" fmla="*/ 1344994 w 3166946"/>
                <a:gd name="connsiteY54" fmla="*/ 2432883 h 3119108"/>
                <a:gd name="connsiteX55" fmla="*/ 1391672 w 3166946"/>
                <a:gd name="connsiteY55" fmla="*/ 2469259 h 3119108"/>
                <a:gd name="connsiteX56" fmla="*/ 1422896 w 3166946"/>
                <a:gd name="connsiteY56" fmla="*/ 2499100 h 3119108"/>
                <a:gd name="connsiteX57" fmla="*/ 1463040 w 3166946"/>
                <a:gd name="connsiteY57" fmla="*/ 2534784 h 3119108"/>
                <a:gd name="connsiteX58" fmla="*/ 1494263 w 3166946"/>
                <a:gd name="connsiteY58" fmla="*/ 2566008 h 3119108"/>
                <a:gd name="connsiteX59" fmla="*/ 1543329 w 3166946"/>
                <a:gd name="connsiteY59" fmla="*/ 2623994 h 3119108"/>
                <a:gd name="connsiteX60" fmla="*/ 1579013 w 3166946"/>
                <a:gd name="connsiteY60" fmla="*/ 2655217 h 3119108"/>
                <a:gd name="connsiteX61" fmla="*/ 1619157 w 3166946"/>
                <a:gd name="connsiteY61" fmla="*/ 2690901 h 3119108"/>
                <a:gd name="connsiteX62" fmla="*/ 1703906 w 3166946"/>
                <a:gd name="connsiteY62" fmla="*/ 2739967 h 3119108"/>
                <a:gd name="connsiteX63" fmla="*/ 1752972 w 3166946"/>
                <a:gd name="connsiteY63" fmla="*/ 2766730 h 3119108"/>
                <a:gd name="connsiteX64" fmla="*/ 1846642 w 3166946"/>
                <a:gd name="connsiteY64" fmla="*/ 2793492 h 3119108"/>
                <a:gd name="connsiteX65" fmla="*/ 1918010 w 3166946"/>
                <a:gd name="connsiteY65" fmla="*/ 2833637 h 3119108"/>
                <a:gd name="connsiteX66" fmla="*/ 1971536 w 3166946"/>
                <a:gd name="connsiteY66" fmla="*/ 2855939 h 3119108"/>
                <a:gd name="connsiteX67" fmla="*/ 2016140 w 3166946"/>
                <a:gd name="connsiteY67" fmla="*/ 2878242 h 3119108"/>
                <a:gd name="connsiteX68" fmla="*/ 2074127 w 3166946"/>
                <a:gd name="connsiteY68" fmla="*/ 2905005 h 3119108"/>
                <a:gd name="connsiteX69" fmla="*/ 2123192 w 3166946"/>
                <a:gd name="connsiteY69" fmla="*/ 2927307 h 3119108"/>
                <a:gd name="connsiteX70" fmla="*/ 2190099 w 3166946"/>
                <a:gd name="connsiteY70" fmla="*/ 2954070 h 3119108"/>
                <a:gd name="connsiteX71" fmla="*/ 2310533 w 3166946"/>
                <a:gd name="connsiteY71" fmla="*/ 2998675 h 3119108"/>
                <a:gd name="connsiteX72" fmla="*/ 2399742 w 3166946"/>
                <a:gd name="connsiteY72" fmla="*/ 3016517 h 3119108"/>
                <a:gd name="connsiteX73" fmla="*/ 2493413 w 3166946"/>
                <a:gd name="connsiteY73" fmla="*/ 3029898 h 3119108"/>
                <a:gd name="connsiteX74" fmla="*/ 2591543 w 3166946"/>
                <a:gd name="connsiteY74" fmla="*/ 3047740 h 3119108"/>
                <a:gd name="connsiteX75" fmla="*/ 2649530 w 3166946"/>
                <a:gd name="connsiteY75" fmla="*/ 3056661 h 3119108"/>
                <a:gd name="connsiteX76" fmla="*/ 2716437 w 3166946"/>
                <a:gd name="connsiteY76" fmla="*/ 3078964 h 3119108"/>
                <a:gd name="connsiteX77" fmla="*/ 2805647 w 3166946"/>
                <a:gd name="connsiteY77" fmla="*/ 3092345 h 3119108"/>
                <a:gd name="connsiteX78" fmla="*/ 2917159 w 3166946"/>
                <a:gd name="connsiteY78" fmla="*/ 3105727 h 3119108"/>
                <a:gd name="connsiteX79" fmla="*/ 3166946 w 3166946"/>
                <a:gd name="connsiteY79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3241 w 3166946"/>
                <a:gd name="connsiteY46" fmla="*/ 1394531 h 3119108"/>
                <a:gd name="connsiteX47" fmla="*/ 1226194 w 3166946"/>
                <a:gd name="connsiteY47" fmla="*/ 1524767 h 3119108"/>
                <a:gd name="connsiteX48" fmla="*/ 1237063 w 3166946"/>
                <a:gd name="connsiteY48" fmla="*/ 1634645 h 3119108"/>
                <a:gd name="connsiteX49" fmla="*/ 1244979 w 3166946"/>
                <a:gd name="connsiteY49" fmla="*/ 1747727 h 3119108"/>
                <a:gd name="connsiteX50" fmla="*/ 1259239 w 3166946"/>
                <a:gd name="connsiteY50" fmla="*/ 1991170 h 3119108"/>
                <a:gd name="connsiteX51" fmla="*/ 1282421 w 3166946"/>
                <a:gd name="connsiteY51" fmla="*/ 2151622 h 3119108"/>
                <a:gd name="connsiteX52" fmla="*/ 1312451 w 3166946"/>
                <a:gd name="connsiteY52" fmla="*/ 2279154 h 3119108"/>
                <a:gd name="connsiteX53" fmla="*/ 1323760 w 3166946"/>
                <a:gd name="connsiteY53" fmla="*/ 2341099 h 3119108"/>
                <a:gd name="connsiteX54" fmla="*/ 1344994 w 3166946"/>
                <a:gd name="connsiteY54" fmla="*/ 2432883 h 3119108"/>
                <a:gd name="connsiteX55" fmla="*/ 1391672 w 3166946"/>
                <a:gd name="connsiteY55" fmla="*/ 2469259 h 3119108"/>
                <a:gd name="connsiteX56" fmla="*/ 1430624 w 3166946"/>
                <a:gd name="connsiteY56" fmla="*/ 2493949 h 3119108"/>
                <a:gd name="connsiteX57" fmla="*/ 1463040 w 3166946"/>
                <a:gd name="connsiteY57" fmla="*/ 2534784 h 3119108"/>
                <a:gd name="connsiteX58" fmla="*/ 1494263 w 3166946"/>
                <a:gd name="connsiteY58" fmla="*/ 2566008 h 3119108"/>
                <a:gd name="connsiteX59" fmla="*/ 1543329 w 3166946"/>
                <a:gd name="connsiteY59" fmla="*/ 2623994 h 3119108"/>
                <a:gd name="connsiteX60" fmla="*/ 1579013 w 3166946"/>
                <a:gd name="connsiteY60" fmla="*/ 2655217 h 3119108"/>
                <a:gd name="connsiteX61" fmla="*/ 1619157 w 3166946"/>
                <a:gd name="connsiteY61" fmla="*/ 2690901 h 3119108"/>
                <a:gd name="connsiteX62" fmla="*/ 1703906 w 3166946"/>
                <a:gd name="connsiteY62" fmla="*/ 2739967 h 3119108"/>
                <a:gd name="connsiteX63" fmla="*/ 1752972 w 3166946"/>
                <a:gd name="connsiteY63" fmla="*/ 2766730 h 3119108"/>
                <a:gd name="connsiteX64" fmla="*/ 1846642 w 3166946"/>
                <a:gd name="connsiteY64" fmla="*/ 2793492 h 3119108"/>
                <a:gd name="connsiteX65" fmla="*/ 1918010 w 3166946"/>
                <a:gd name="connsiteY65" fmla="*/ 2833637 h 3119108"/>
                <a:gd name="connsiteX66" fmla="*/ 1971536 w 3166946"/>
                <a:gd name="connsiteY66" fmla="*/ 2855939 h 3119108"/>
                <a:gd name="connsiteX67" fmla="*/ 2016140 w 3166946"/>
                <a:gd name="connsiteY67" fmla="*/ 2878242 h 3119108"/>
                <a:gd name="connsiteX68" fmla="*/ 2074127 w 3166946"/>
                <a:gd name="connsiteY68" fmla="*/ 2905005 h 3119108"/>
                <a:gd name="connsiteX69" fmla="*/ 2123192 w 3166946"/>
                <a:gd name="connsiteY69" fmla="*/ 2927307 h 3119108"/>
                <a:gd name="connsiteX70" fmla="*/ 2190099 w 3166946"/>
                <a:gd name="connsiteY70" fmla="*/ 2954070 h 3119108"/>
                <a:gd name="connsiteX71" fmla="*/ 2310533 w 3166946"/>
                <a:gd name="connsiteY71" fmla="*/ 2998675 h 3119108"/>
                <a:gd name="connsiteX72" fmla="*/ 2399742 w 3166946"/>
                <a:gd name="connsiteY72" fmla="*/ 3016517 h 3119108"/>
                <a:gd name="connsiteX73" fmla="*/ 2493413 w 3166946"/>
                <a:gd name="connsiteY73" fmla="*/ 3029898 h 3119108"/>
                <a:gd name="connsiteX74" fmla="*/ 2591543 w 3166946"/>
                <a:gd name="connsiteY74" fmla="*/ 3047740 h 3119108"/>
                <a:gd name="connsiteX75" fmla="*/ 2649530 w 3166946"/>
                <a:gd name="connsiteY75" fmla="*/ 3056661 h 3119108"/>
                <a:gd name="connsiteX76" fmla="*/ 2716437 w 3166946"/>
                <a:gd name="connsiteY76" fmla="*/ 3078964 h 3119108"/>
                <a:gd name="connsiteX77" fmla="*/ 2805647 w 3166946"/>
                <a:gd name="connsiteY77" fmla="*/ 3092345 h 3119108"/>
                <a:gd name="connsiteX78" fmla="*/ 2917159 w 3166946"/>
                <a:gd name="connsiteY78" fmla="*/ 3105727 h 3119108"/>
                <a:gd name="connsiteX79" fmla="*/ 3166946 w 3166946"/>
                <a:gd name="connsiteY79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3241 w 3166946"/>
                <a:gd name="connsiteY46" fmla="*/ 1394531 h 3119108"/>
                <a:gd name="connsiteX47" fmla="*/ 1226194 w 3166946"/>
                <a:gd name="connsiteY47" fmla="*/ 1524767 h 3119108"/>
                <a:gd name="connsiteX48" fmla="*/ 1237063 w 3166946"/>
                <a:gd name="connsiteY48" fmla="*/ 1634645 h 3119108"/>
                <a:gd name="connsiteX49" fmla="*/ 1244979 w 3166946"/>
                <a:gd name="connsiteY49" fmla="*/ 1747727 h 3119108"/>
                <a:gd name="connsiteX50" fmla="*/ 1259239 w 3166946"/>
                <a:gd name="connsiteY50" fmla="*/ 1991170 h 3119108"/>
                <a:gd name="connsiteX51" fmla="*/ 1282421 w 3166946"/>
                <a:gd name="connsiteY51" fmla="*/ 2151622 h 3119108"/>
                <a:gd name="connsiteX52" fmla="*/ 1312451 w 3166946"/>
                <a:gd name="connsiteY52" fmla="*/ 2279154 h 3119108"/>
                <a:gd name="connsiteX53" fmla="*/ 1323760 w 3166946"/>
                <a:gd name="connsiteY53" fmla="*/ 2341099 h 3119108"/>
                <a:gd name="connsiteX54" fmla="*/ 1344994 w 3166946"/>
                <a:gd name="connsiteY54" fmla="*/ 2432883 h 3119108"/>
                <a:gd name="connsiteX55" fmla="*/ 1391672 w 3166946"/>
                <a:gd name="connsiteY55" fmla="*/ 2469259 h 3119108"/>
                <a:gd name="connsiteX56" fmla="*/ 1430624 w 3166946"/>
                <a:gd name="connsiteY56" fmla="*/ 2493949 h 3119108"/>
                <a:gd name="connsiteX57" fmla="*/ 1450162 w 3166946"/>
                <a:gd name="connsiteY57" fmla="*/ 2527057 h 3119108"/>
                <a:gd name="connsiteX58" fmla="*/ 1494263 w 3166946"/>
                <a:gd name="connsiteY58" fmla="*/ 2566008 h 3119108"/>
                <a:gd name="connsiteX59" fmla="*/ 1543329 w 3166946"/>
                <a:gd name="connsiteY59" fmla="*/ 2623994 h 3119108"/>
                <a:gd name="connsiteX60" fmla="*/ 1579013 w 3166946"/>
                <a:gd name="connsiteY60" fmla="*/ 2655217 h 3119108"/>
                <a:gd name="connsiteX61" fmla="*/ 1619157 w 3166946"/>
                <a:gd name="connsiteY61" fmla="*/ 2690901 h 3119108"/>
                <a:gd name="connsiteX62" fmla="*/ 1703906 w 3166946"/>
                <a:gd name="connsiteY62" fmla="*/ 2739967 h 3119108"/>
                <a:gd name="connsiteX63" fmla="*/ 1752972 w 3166946"/>
                <a:gd name="connsiteY63" fmla="*/ 2766730 h 3119108"/>
                <a:gd name="connsiteX64" fmla="*/ 1846642 w 3166946"/>
                <a:gd name="connsiteY64" fmla="*/ 2793492 h 3119108"/>
                <a:gd name="connsiteX65" fmla="*/ 1918010 w 3166946"/>
                <a:gd name="connsiteY65" fmla="*/ 2833637 h 3119108"/>
                <a:gd name="connsiteX66" fmla="*/ 1971536 w 3166946"/>
                <a:gd name="connsiteY66" fmla="*/ 2855939 h 3119108"/>
                <a:gd name="connsiteX67" fmla="*/ 2016140 w 3166946"/>
                <a:gd name="connsiteY67" fmla="*/ 2878242 h 3119108"/>
                <a:gd name="connsiteX68" fmla="*/ 2074127 w 3166946"/>
                <a:gd name="connsiteY68" fmla="*/ 2905005 h 3119108"/>
                <a:gd name="connsiteX69" fmla="*/ 2123192 w 3166946"/>
                <a:gd name="connsiteY69" fmla="*/ 2927307 h 3119108"/>
                <a:gd name="connsiteX70" fmla="*/ 2190099 w 3166946"/>
                <a:gd name="connsiteY70" fmla="*/ 2954070 h 3119108"/>
                <a:gd name="connsiteX71" fmla="*/ 2310533 w 3166946"/>
                <a:gd name="connsiteY71" fmla="*/ 2998675 h 3119108"/>
                <a:gd name="connsiteX72" fmla="*/ 2399742 w 3166946"/>
                <a:gd name="connsiteY72" fmla="*/ 3016517 h 3119108"/>
                <a:gd name="connsiteX73" fmla="*/ 2493413 w 3166946"/>
                <a:gd name="connsiteY73" fmla="*/ 3029898 h 3119108"/>
                <a:gd name="connsiteX74" fmla="*/ 2591543 w 3166946"/>
                <a:gd name="connsiteY74" fmla="*/ 3047740 h 3119108"/>
                <a:gd name="connsiteX75" fmla="*/ 2649530 w 3166946"/>
                <a:gd name="connsiteY75" fmla="*/ 3056661 h 3119108"/>
                <a:gd name="connsiteX76" fmla="*/ 2716437 w 3166946"/>
                <a:gd name="connsiteY76" fmla="*/ 3078964 h 3119108"/>
                <a:gd name="connsiteX77" fmla="*/ 2805647 w 3166946"/>
                <a:gd name="connsiteY77" fmla="*/ 3092345 h 3119108"/>
                <a:gd name="connsiteX78" fmla="*/ 2917159 w 3166946"/>
                <a:gd name="connsiteY78" fmla="*/ 3105727 h 3119108"/>
                <a:gd name="connsiteX79" fmla="*/ 3166946 w 3166946"/>
                <a:gd name="connsiteY79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3241 w 3166946"/>
                <a:gd name="connsiteY46" fmla="*/ 1394531 h 3119108"/>
                <a:gd name="connsiteX47" fmla="*/ 1226194 w 3166946"/>
                <a:gd name="connsiteY47" fmla="*/ 1524767 h 3119108"/>
                <a:gd name="connsiteX48" fmla="*/ 1237063 w 3166946"/>
                <a:gd name="connsiteY48" fmla="*/ 1634645 h 3119108"/>
                <a:gd name="connsiteX49" fmla="*/ 1244979 w 3166946"/>
                <a:gd name="connsiteY49" fmla="*/ 1747727 h 3119108"/>
                <a:gd name="connsiteX50" fmla="*/ 1259239 w 3166946"/>
                <a:gd name="connsiteY50" fmla="*/ 1991170 h 3119108"/>
                <a:gd name="connsiteX51" fmla="*/ 1282421 w 3166946"/>
                <a:gd name="connsiteY51" fmla="*/ 2151622 h 3119108"/>
                <a:gd name="connsiteX52" fmla="*/ 1312451 w 3166946"/>
                <a:gd name="connsiteY52" fmla="*/ 2279154 h 3119108"/>
                <a:gd name="connsiteX53" fmla="*/ 1323760 w 3166946"/>
                <a:gd name="connsiteY53" fmla="*/ 2341099 h 3119108"/>
                <a:gd name="connsiteX54" fmla="*/ 1344994 w 3166946"/>
                <a:gd name="connsiteY54" fmla="*/ 2432883 h 3119108"/>
                <a:gd name="connsiteX55" fmla="*/ 1391672 w 3166946"/>
                <a:gd name="connsiteY55" fmla="*/ 2469259 h 3119108"/>
                <a:gd name="connsiteX56" fmla="*/ 1430624 w 3166946"/>
                <a:gd name="connsiteY56" fmla="*/ 2493949 h 3119108"/>
                <a:gd name="connsiteX57" fmla="*/ 1450162 w 3166946"/>
                <a:gd name="connsiteY57" fmla="*/ 2527057 h 3119108"/>
                <a:gd name="connsiteX58" fmla="*/ 1483960 w 3166946"/>
                <a:gd name="connsiteY58" fmla="*/ 2563432 h 3119108"/>
                <a:gd name="connsiteX59" fmla="*/ 1543329 w 3166946"/>
                <a:gd name="connsiteY59" fmla="*/ 2623994 h 3119108"/>
                <a:gd name="connsiteX60" fmla="*/ 1579013 w 3166946"/>
                <a:gd name="connsiteY60" fmla="*/ 2655217 h 3119108"/>
                <a:gd name="connsiteX61" fmla="*/ 1619157 w 3166946"/>
                <a:gd name="connsiteY61" fmla="*/ 2690901 h 3119108"/>
                <a:gd name="connsiteX62" fmla="*/ 1703906 w 3166946"/>
                <a:gd name="connsiteY62" fmla="*/ 2739967 h 3119108"/>
                <a:gd name="connsiteX63" fmla="*/ 1752972 w 3166946"/>
                <a:gd name="connsiteY63" fmla="*/ 2766730 h 3119108"/>
                <a:gd name="connsiteX64" fmla="*/ 1846642 w 3166946"/>
                <a:gd name="connsiteY64" fmla="*/ 2793492 h 3119108"/>
                <a:gd name="connsiteX65" fmla="*/ 1918010 w 3166946"/>
                <a:gd name="connsiteY65" fmla="*/ 2833637 h 3119108"/>
                <a:gd name="connsiteX66" fmla="*/ 1971536 w 3166946"/>
                <a:gd name="connsiteY66" fmla="*/ 2855939 h 3119108"/>
                <a:gd name="connsiteX67" fmla="*/ 2016140 w 3166946"/>
                <a:gd name="connsiteY67" fmla="*/ 2878242 h 3119108"/>
                <a:gd name="connsiteX68" fmla="*/ 2074127 w 3166946"/>
                <a:gd name="connsiteY68" fmla="*/ 2905005 h 3119108"/>
                <a:gd name="connsiteX69" fmla="*/ 2123192 w 3166946"/>
                <a:gd name="connsiteY69" fmla="*/ 2927307 h 3119108"/>
                <a:gd name="connsiteX70" fmla="*/ 2190099 w 3166946"/>
                <a:gd name="connsiteY70" fmla="*/ 2954070 h 3119108"/>
                <a:gd name="connsiteX71" fmla="*/ 2310533 w 3166946"/>
                <a:gd name="connsiteY71" fmla="*/ 2998675 h 3119108"/>
                <a:gd name="connsiteX72" fmla="*/ 2399742 w 3166946"/>
                <a:gd name="connsiteY72" fmla="*/ 3016517 h 3119108"/>
                <a:gd name="connsiteX73" fmla="*/ 2493413 w 3166946"/>
                <a:gd name="connsiteY73" fmla="*/ 3029898 h 3119108"/>
                <a:gd name="connsiteX74" fmla="*/ 2591543 w 3166946"/>
                <a:gd name="connsiteY74" fmla="*/ 3047740 h 3119108"/>
                <a:gd name="connsiteX75" fmla="*/ 2649530 w 3166946"/>
                <a:gd name="connsiteY75" fmla="*/ 3056661 h 3119108"/>
                <a:gd name="connsiteX76" fmla="*/ 2716437 w 3166946"/>
                <a:gd name="connsiteY76" fmla="*/ 3078964 h 3119108"/>
                <a:gd name="connsiteX77" fmla="*/ 2805647 w 3166946"/>
                <a:gd name="connsiteY77" fmla="*/ 3092345 h 3119108"/>
                <a:gd name="connsiteX78" fmla="*/ 2917159 w 3166946"/>
                <a:gd name="connsiteY78" fmla="*/ 3105727 h 3119108"/>
                <a:gd name="connsiteX79" fmla="*/ 3166946 w 3166946"/>
                <a:gd name="connsiteY79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3241 w 3166946"/>
                <a:gd name="connsiteY46" fmla="*/ 1394531 h 3119108"/>
                <a:gd name="connsiteX47" fmla="*/ 1226194 w 3166946"/>
                <a:gd name="connsiteY47" fmla="*/ 1524767 h 3119108"/>
                <a:gd name="connsiteX48" fmla="*/ 1237063 w 3166946"/>
                <a:gd name="connsiteY48" fmla="*/ 1634645 h 3119108"/>
                <a:gd name="connsiteX49" fmla="*/ 1244979 w 3166946"/>
                <a:gd name="connsiteY49" fmla="*/ 1747727 h 3119108"/>
                <a:gd name="connsiteX50" fmla="*/ 1259239 w 3166946"/>
                <a:gd name="connsiteY50" fmla="*/ 1991170 h 3119108"/>
                <a:gd name="connsiteX51" fmla="*/ 1282421 w 3166946"/>
                <a:gd name="connsiteY51" fmla="*/ 2151622 h 3119108"/>
                <a:gd name="connsiteX52" fmla="*/ 1312451 w 3166946"/>
                <a:gd name="connsiteY52" fmla="*/ 2279154 h 3119108"/>
                <a:gd name="connsiteX53" fmla="*/ 1323760 w 3166946"/>
                <a:gd name="connsiteY53" fmla="*/ 2341099 h 3119108"/>
                <a:gd name="connsiteX54" fmla="*/ 1344994 w 3166946"/>
                <a:gd name="connsiteY54" fmla="*/ 2432883 h 3119108"/>
                <a:gd name="connsiteX55" fmla="*/ 1391672 w 3166946"/>
                <a:gd name="connsiteY55" fmla="*/ 2469259 h 3119108"/>
                <a:gd name="connsiteX56" fmla="*/ 1430624 w 3166946"/>
                <a:gd name="connsiteY56" fmla="*/ 2493949 h 3119108"/>
                <a:gd name="connsiteX57" fmla="*/ 1450162 w 3166946"/>
                <a:gd name="connsiteY57" fmla="*/ 2527057 h 3119108"/>
                <a:gd name="connsiteX58" fmla="*/ 1483960 w 3166946"/>
                <a:gd name="connsiteY58" fmla="*/ 2563432 h 3119108"/>
                <a:gd name="connsiteX59" fmla="*/ 1538178 w 3166946"/>
                <a:gd name="connsiteY59" fmla="*/ 2634298 h 3119108"/>
                <a:gd name="connsiteX60" fmla="*/ 1579013 w 3166946"/>
                <a:gd name="connsiteY60" fmla="*/ 2655217 h 3119108"/>
                <a:gd name="connsiteX61" fmla="*/ 1619157 w 3166946"/>
                <a:gd name="connsiteY61" fmla="*/ 2690901 h 3119108"/>
                <a:gd name="connsiteX62" fmla="*/ 1703906 w 3166946"/>
                <a:gd name="connsiteY62" fmla="*/ 2739967 h 3119108"/>
                <a:gd name="connsiteX63" fmla="*/ 1752972 w 3166946"/>
                <a:gd name="connsiteY63" fmla="*/ 2766730 h 3119108"/>
                <a:gd name="connsiteX64" fmla="*/ 1846642 w 3166946"/>
                <a:gd name="connsiteY64" fmla="*/ 2793492 h 3119108"/>
                <a:gd name="connsiteX65" fmla="*/ 1918010 w 3166946"/>
                <a:gd name="connsiteY65" fmla="*/ 2833637 h 3119108"/>
                <a:gd name="connsiteX66" fmla="*/ 1971536 w 3166946"/>
                <a:gd name="connsiteY66" fmla="*/ 2855939 h 3119108"/>
                <a:gd name="connsiteX67" fmla="*/ 2016140 w 3166946"/>
                <a:gd name="connsiteY67" fmla="*/ 2878242 h 3119108"/>
                <a:gd name="connsiteX68" fmla="*/ 2074127 w 3166946"/>
                <a:gd name="connsiteY68" fmla="*/ 2905005 h 3119108"/>
                <a:gd name="connsiteX69" fmla="*/ 2123192 w 3166946"/>
                <a:gd name="connsiteY69" fmla="*/ 2927307 h 3119108"/>
                <a:gd name="connsiteX70" fmla="*/ 2190099 w 3166946"/>
                <a:gd name="connsiteY70" fmla="*/ 2954070 h 3119108"/>
                <a:gd name="connsiteX71" fmla="*/ 2310533 w 3166946"/>
                <a:gd name="connsiteY71" fmla="*/ 2998675 h 3119108"/>
                <a:gd name="connsiteX72" fmla="*/ 2399742 w 3166946"/>
                <a:gd name="connsiteY72" fmla="*/ 3016517 h 3119108"/>
                <a:gd name="connsiteX73" fmla="*/ 2493413 w 3166946"/>
                <a:gd name="connsiteY73" fmla="*/ 3029898 h 3119108"/>
                <a:gd name="connsiteX74" fmla="*/ 2591543 w 3166946"/>
                <a:gd name="connsiteY74" fmla="*/ 3047740 h 3119108"/>
                <a:gd name="connsiteX75" fmla="*/ 2649530 w 3166946"/>
                <a:gd name="connsiteY75" fmla="*/ 3056661 h 3119108"/>
                <a:gd name="connsiteX76" fmla="*/ 2716437 w 3166946"/>
                <a:gd name="connsiteY76" fmla="*/ 3078964 h 3119108"/>
                <a:gd name="connsiteX77" fmla="*/ 2805647 w 3166946"/>
                <a:gd name="connsiteY77" fmla="*/ 3092345 h 3119108"/>
                <a:gd name="connsiteX78" fmla="*/ 2917159 w 3166946"/>
                <a:gd name="connsiteY78" fmla="*/ 3105727 h 3119108"/>
                <a:gd name="connsiteX79" fmla="*/ 3166946 w 3166946"/>
                <a:gd name="connsiteY79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3241 w 3166946"/>
                <a:gd name="connsiteY46" fmla="*/ 1394531 h 3119108"/>
                <a:gd name="connsiteX47" fmla="*/ 1226194 w 3166946"/>
                <a:gd name="connsiteY47" fmla="*/ 1524767 h 3119108"/>
                <a:gd name="connsiteX48" fmla="*/ 1237063 w 3166946"/>
                <a:gd name="connsiteY48" fmla="*/ 1634645 h 3119108"/>
                <a:gd name="connsiteX49" fmla="*/ 1244979 w 3166946"/>
                <a:gd name="connsiteY49" fmla="*/ 1747727 h 3119108"/>
                <a:gd name="connsiteX50" fmla="*/ 1259239 w 3166946"/>
                <a:gd name="connsiteY50" fmla="*/ 1991170 h 3119108"/>
                <a:gd name="connsiteX51" fmla="*/ 1282421 w 3166946"/>
                <a:gd name="connsiteY51" fmla="*/ 2151622 h 3119108"/>
                <a:gd name="connsiteX52" fmla="*/ 1312451 w 3166946"/>
                <a:gd name="connsiteY52" fmla="*/ 2279154 h 3119108"/>
                <a:gd name="connsiteX53" fmla="*/ 1323760 w 3166946"/>
                <a:gd name="connsiteY53" fmla="*/ 2341099 h 3119108"/>
                <a:gd name="connsiteX54" fmla="*/ 1344994 w 3166946"/>
                <a:gd name="connsiteY54" fmla="*/ 2432883 h 3119108"/>
                <a:gd name="connsiteX55" fmla="*/ 1391672 w 3166946"/>
                <a:gd name="connsiteY55" fmla="*/ 2469259 h 3119108"/>
                <a:gd name="connsiteX56" fmla="*/ 1430624 w 3166946"/>
                <a:gd name="connsiteY56" fmla="*/ 2493949 h 3119108"/>
                <a:gd name="connsiteX57" fmla="*/ 1450162 w 3166946"/>
                <a:gd name="connsiteY57" fmla="*/ 2527057 h 3119108"/>
                <a:gd name="connsiteX58" fmla="*/ 1483960 w 3166946"/>
                <a:gd name="connsiteY58" fmla="*/ 2563432 h 3119108"/>
                <a:gd name="connsiteX59" fmla="*/ 1538178 w 3166946"/>
                <a:gd name="connsiteY59" fmla="*/ 2634298 h 3119108"/>
                <a:gd name="connsiteX60" fmla="*/ 1573862 w 3166946"/>
                <a:gd name="connsiteY60" fmla="*/ 2678399 h 3119108"/>
                <a:gd name="connsiteX61" fmla="*/ 1619157 w 3166946"/>
                <a:gd name="connsiteY61" fmla="*/ 2690901 h 3119108"/>
                <a:gd name="connsiteX62" fmla="*/ 1703906 w 3166946"/>
                <a:gd name="connsiteY62" fmla="*/ 2739967 h 3119108"/>
                <a:gd name="connsiteX63" fmla="*/ 1752972 w 3166946"/>
                <a:gd name="connsiteY63" fmla="*/ 2766730 h 3119108"/>
                <a:gd name="connsiteX64" fmla="*/ 1846642 w 3166946"/>
                <a:gd name="connsiteY64" fmla="*/ 2793492 h 3119108"/>
                <a:gd name="connsiteX65" fmla="*/ 1918010 w 3166946"/>
                <a:gd name="connsiteY65" fmla="*/ 2833637 h 3119108"/>
                <a:gd name="connsiteX66" fmla="*/ 1971536 w 3166946"/>
                <a:gd name="connsiteY66" fmla="*/ 2855939 h 3119108"/>
                <a:gd name="connsiteX67" fmla="*/ 2016140 w 3166946"/>
                <a:gd name="connsiteY67" fmla="*/ 2878242 h 3119108"/>
                <a:gd name="connsiteX68" fmla="*/ 2074127 w 3166946"/>
                <a:gd name="connsiteY68" fmla="*/ 2905005 h 3119108"/>
                <a:gd name="connsiteX69" fmla="*/ 2123192 w 3166946"/>
                <a:gd name="connsiteY69" fmla="*/ 2927307 h 3119108"/>
                <a:gd name="connsiteX70" fmla="*/ 2190099 w 3166946"/>
                <a:gd name="connsiteY70" fmla="*/ 2954070 h 3119108"/>
                <a:gd name="connsiteX71" fmla="*/ 2310533 w 3166946"/>
                <a:gd name="connsiteY71" fmla="*/ 2998675 h 3119108"/>
                <a:gd name="connsiteX72" fmla="*/ 2399742 w 3166946"/>
                <a:gd name="connsiteY72" fmla="*/ 3016517 h 3119108"/>
                <a:gd name="connsiteX73" fmla="*/ 2493413 w 3166946"/>
                <a:gd name="connsiteY73" fmla="*/ 3029898 h 3119108"/>
                <a:gd name="connsiteX74" fmla="*/ 2591543 w 3166946"/>
                <a:gd name="connsiteY74" fmla="*/ 3047740 h 3119108"/>
                <a:gd name="connsiteX75" fmla="*/ 2649530 w 3166946"/>
                <a:gd name="connsiteY75" fmla="*/ 3056661 h 3119108"/>
                <a:gd name="connsiteX76" fmla="*/ 2716437 w 3166946"/>
                <a:gd name="connsiteY76" fmla="*/ 3078964 h 3119108"/>
                <a:gd name="connsiteX77" fmla="*/ 2805647 w 3166946"/>
                <a:gd name="connsiteY77" fmla="*/ 3092345 h 3119108"/>
                <a:gd name="connsiteX78" fmla="*/ 2917159 w 3166946"/>
                <a:gd name="connsiteY78" fmla="*/ 3105727 h 3119108"/>
                <a:gd name="connsiteX79" fmla="*/ 3166946 w 3166946"/>
                <a:gd name="connsiteY79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3241 w 3166946"/>
                <a:gd name="connsiteY46" fmla="*/ 1394531 h 3119108"/>
                <a:gd name="connsiteX47" fmla="*/ 1226194 w 3166946"/>
                <a:gd name="connsiteY47" fmla="*/ 1524767 h 3119108"/>
                <a:gd name="connsiteX48" fmla="*/ 1237063 w 3166946"/>
                <a:gd name="connsiteY48" fmla="*/ 1634645 h 3119108"/>
                <a:gd name="connsiteX49" fmla="*/ 1244979 w 3166946"/>
                <a:gd name="connsiteY49" fmla="*/ 1747727 h 3119108"/>
                <a:gd name="connsiteX50" fmla="*/ 1259239 w 3166946"/>
                <a:gd name="connsiteY50" fmla="*/ 1991170 h 3119108"/>
                <a:gd name="connsiteX51" fmla="*/ 1282421 w 3166946"/>
                <a:gd name="connsiteY51" fmla="*/ 2151622 h 3119108"/>
                <a:gd name="connsiteX52" fmla="*/ 1312451 w 3166946"/>
                <a:gd name="connsiteY52" fmla="*/ 2279154 h 3119108"/>
                <a:gd name="connsiteX53" fmla="*/ 1323760 w 3166946"/>
                <a:gd name="connsiteY53" fmla="*/ 2341099 h 3119108"/>
                <a:gd name="connsiteX54" fmla="*/ 1344994 w 3166946"/>
                <a:gd name="connsiteY54" fmla="*/ 2432883 h 3119108"/>
                <a:gd name="connsiteX55" fmla="*/ 1391672 w 3166946"/>
                <a:gd name="connsiteY55" fmla="*/ 2469259 h 3119108"/>
                <a:gd name="connsiteX56" fmla="*/ 1430624 w 3166946"/>
                <a:gd name="connsiteY56" fmla="*/ 2493949 h 3119108"/>
                <a:gd name="connsiteX57" fmla="*/ 1450162 w 3166946"/>
                <a:gd name="connsiteY57" fmla="*/ 2527057 h 3119108"/>
                <a:gd name="connsiteX58" fmla="*/ 1483960 w 3166946"/>
                <a:gd name="connsiteY58" fmla="*/ 2563432 h 3119108"/>
                <a:gd name="connsiteX59" fmla="*/ 1538178 w 3166946"/>
                <a:gd name="connsiteY59" fmla="*/ 2634298 h 3119108"/>
                <a:gd name="connsiteX60" fmla="*/ 1573862 w 3166946"/>
                <a:gd name="connsiteY60" fmla="*/ 2678399 h 3119108"/>
                <a:gd name="connsiteX61" fmla="*/ 1629460 w 3166946"/>
                <a:gd name="connsiteY61" fmla="*/ 2744992 h 3119108"/>
                <a:gd name="connsiteX62" fmla="*/ 1703906 w 3166946"/>
                <a:gd name="connsiteY62" fmla="*/ 2739967 h 3119108"/>
                <a:gd name="connsiteX63" fmla="*/ 1752972 w 3166946"/>
                <a:gd name="connsiteY63" fmla="*/ 2766730 h 3119108"/>
                <a:gd name="connsiteX64" fmla="*/ 1846642 w 3166946"/>
                <a:gd name="connsiteY64" fmla="*/ 2793492 h 3119108"/>
                <a:gd name="connsiteX65" fmla="*/ 1918010 w 3166946"/>
                <a:gd name="connsiteY65" fmla="*/ 2833637 h 3119108"/>
                <a:gd name="connsiteX66" fmla="*/ 1971536 w 3166946"/>
                <a:gd name="connsiteY66" fmla="*/ 2855939 h 3119108"/>
                <a:gd name="connsiteX67" fmla="*/ 2016140 w 3166946"/>
                <a:gd name="connsiteY67" fmla="*/ 2878242 h 3119108"/>
                <a:gd name="connsiteX68" fmla="*/ 2074127 w 3166946"/>
                <a:gd name="connsiteY68" fmla="*/ 2905005 h 3119108"/>
                <a:gd name="connsiteX69" fmla="*/ 2123192 w 3166946"/>
                <a:gd name="connsiteY69" fmla="*/ 2927307 h 3119108"/>
                <a:gd name="connsiteX70" fmla="*/ 2190099 w 3166946"/>
                <a:gd name="connsiteY70" fmla="*/ 2954070 h 3119108"/>
                <a:gd name="connsiteX71" fmla="*/ 2310533 w 3166946"/>
                <a:gd name="connsiteY71" fmla="*/ 2998675 h 3119108"/>
                <a:gd name="connsiteX72" fmla="*/ 2399742 w 3166946"/>
                <a:gd name="connsiteY72" fmla="*/ 3016517 h 3119108"/>
                <a:gd name="connsiteX73" fmla="*/ 2493413 w 3166946"/>
                <a:gd name="connsiteY73" fmla="*/ 3029898 h 3119108"/>
                <a:gd name="connsiteX74" fmla="*/ 2591543 w 3166946"/>
                <a:gd name="connsiteY74" fmla="*/ 3047740 h 3119108"/>
                <a:gd name="connsiteX75" fmla="*/ 2649530 w 3166946"/>
                <a:gd name="connsiteY75" fmla="*/ 3056661 h 3119108"/>
                <a:gd name="connsiteX76" fmla="*/ 2716437 w 3166946"/>
                <a:gd name="connsiteY76" fmla="*/ 3078964 h 3119108"/>
                <a:gd name="connsiteX77" fmla="*/ 2805647 w 3166946"/>
                <a:gd name="connsiteY77" fmla="*/ 3092345 h 3119108"/>
                <a:gd name="connsiteX78" fmla="*/ 2917159 w 3166946"/>
                <a:gd name="connsiteY78" fmla="*/ 3105727 h 3119108"/>
                <a:gd name="connsiteX79" fmla="*/ 3166946 w 3166946"/>
                <a:gd name="connsiteY79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3241 w 3166946"/>
                <a:gd name="connsiteY46" fmla="*/ 1394531 h 3119108"/>
                <a:gd name="connsiteX47" fmla="*/ 1226194 w 3166946"/>
                <a:gd name="connsiteY47" fmla="*/ 1524767 h 3119108"/>
                <a:gd name="connsiteX48" fmla="*/ 1237063 w 3166946"/>
                <a:gd name="connsiteY48" fmla="*/ 1634645 h 3119108"/>
                <a:gd name="connsiteX49" fmla="*/ 1244979 w 3166946"/>
                <a:gd name="connsiteY49" fmla="*/ 1747727 h 3119108"/>
                <a:gd name="connsiteX50" fmla="*/ 1259239 w 3166946"/>
                <a:gd name="connsiteY50" fmla="*/ 1991170 h 3119108"/>
                <a:gd name="connsiteX51" fmla="*/ 1282421 w 3166946"/>
                <a:gd name="connsiteY51" fmla="*/ 2151622 h 3119108"/>
                <a:gd name="connsiteX52" fmla="*/ 1312451 w 3166946"/>
                <a:gd name="connsiteY52" fmla="*/ 2279154 h 3119108"/>
                <a:gd name="connsiteX53" fmla="*/ 1323760 w 3166946"/>
                <a:gd name="connsiteY53" fmla="*/ 2341099 h 3119108"/>
                <a:gd name="connsiteX54" fmla="*/ 1344994 w 3166946"/>
                <a:gd name="connsiteY54" fmla="*/ 2432883 h 3119108"/>
                <a:gd name="connsiteX55" fmla="*/ 1391672 w 3166946"/>
                <a:gd name="connsiteY55" fmla="*/ 2469259 h 3119108"/>
                <a:gd name="connsiteX56" fmla="*/ 1430624 w 3166946"/>
                <a:gd name="connsiteY56" fmla="*/ 2493949 h 3119108"/>
                <a:gd name="connsiteX57" fmla="*/ 1450162 w 3166946"/>
                <a:gd name="connsiteY57" fmla="*/ 2527057 h 3119108"/>
                <a:gd name="connsiteX58" fmla="*/ 1483960 w 3166946"/>
                <a:gd name="connsiteY58" fmla="*/ 2563432 h 3119108"/>
                <a:gd name="connsiteX59" fmla="*/ 1538178 w 3166946"/>
                <a:gd name="connsiteY59" fmla="*/ 2634298 h 3119108"/>
                <a:gd name="connsiteX60" fmla="*/ 1573862 w 3166946"/>
                <a:gd name="connsiteY60" fmla="*/ 2678399 h 3119108"/>
                <a:gd name="connsiteX61" fmla="*/ 1629460 w 3166946"/>
                <a:gd name="connsiteY61" fmla="*/ 2744992 h 3119108"/>
                <a:gd name="connsiteX62" fmla="*/ 1701330 w 3166946"/>
                <a:gd name="connsiteY62" fmla="*/ 2806937 h 3119108"/>
                <a:gd name="connsiteX63" fmla="*/ 1752972 w 3166946"/>
                <a:gd name="connsiteY63" fmla="*/ 2766730 h 3119108"/>
                <a:gd name="connsiteX64" fmla="*/ 1846642 w 3166946"/>
                <a:gd name="connsiteY64" fmla="*/ 2793492 h 3119108"/>
                <a:gd name="connsiteX65" fmla="*/ 1918010 w 3166946"/>
                <a:gd name="connsiteY65" fmla="*/ 2833637 h 3119108"/>
                <a:gd name="connsiteX66" fmla="*/ 1971536 w 3166946"/>
                <a:gd name="connsiteY66" fmla="*/ 2855939 h 3119108"/>
                <a:gd name="connsiteX67" fmla="*/ 2016140 w 3166946"/>
                <a:gd name="connsiteY67" fmla="*/ 2878242 h 3119108"/>
                <a:gd name="connsiteX68" fmla="*/ 2074127 w 3166946"/>
                <a:gd name="connsiteY68" fmla="*/ 2905005 h 3119108"/>
                <a:gd name="connsiteX69" fmla="*/ 2123192 w 3166946"/>
                <a:gd name="connsiteY69" fmla="*/ 2927307 h 3119108"/>
                <a:gd name="connsiteX70" fmla="*/ 2190099 w 3166946"/>
                <a:gd name="connsiteY70" fmla="*/ 2954070 h 3119108"/>
                <a:gd name="connsiteX71" fmla="*/ 2310533 w 3166946"/>
                <a:gd name="connsiteY71" fmla="*/ 2998675 h 3119108"/>
                <a:gd name="connsiteX72" fmla="*/ 2399742 w 3166946"/>
                <a:gd name="connsiteY72" fmla="*/ 3016517 h 3119108"/>
                <a:gd name="connsiteX73" fmla="*/ 2493413 w 3166946"/>
                <a:gd name="connsiteY73" fmla="*/ 3029898 h 3119108"/>
                <a:gd name="connsiteX74" fmla="*/ 2591543 w 3166946"/>
                <a:gd name="connsiteY74" fmla="*/ 3047740 h 3119108"/>
                <a:gd name="connsiteX75" fmla="*/ 2649530 w 3166946"/>
                <a:gd name="connsiteY75" fmla="*/ 3056661 h 3119108"/>
                <a:gd name="connsiteX76" fmla="*/ 2716437 w 3166946"/>
                <a:gd name="connsiteY76" fmla="*/ 3078964 h 3119108"/>
                <a:gd name="connsiteX77" fmla="*/ 2805647 w 3166946"/>
                <a:gd name="connsiteY77" fmla="*/ 3092345 h 3119108"/>
                <a:gd name="connsiteX78" fmla="*/ 2917159 w 3166946"/>
                <a:gd name="connsiteY78" fmla="*/ 3105727 h 3119108"/>
                <a:gd name="connsiteX79" fmla="*/ 3166946 w 3166946"/>
                <a:gd name="connsiteY79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3241 w 3166946"/>
                <a:gd name="connsiteY46" fmla="*/ 1394531 h 3119108"/>
                <a:gd name="connsiteX47" fmla="*/ 1226194 w 3166946"/>
                <a:gd name="connsiteY47" fmla="*/ 1524767 h 3119108"/>
                <a:gd name="connsiteX48" fmla="*/ 1237063 w 3166946"/>
                <a:gd name="connsiteY48" fmla="*/ 1634645 h 3119108"/>
                <a:gd name="connsiteX49" fmla="*/ 1244979 w 3166946"/>
                <a:gd name="connsiteY49" fmla="*/ 1747727 h 3119108"/>
                <a:gd name="connsiteX50" fmla="*/ 1259239 w 3166946"/>
                <a:gd name="connsiteY50" fmla="*/ 1991170 h 3119108"/>
                <a:gd name="connsiteX51" fmla="*/ 1282421 w 3166946"/>
                <a:gd name="connsiteY51" fmla="*/ 2151622 h 3119108"/>
                <a:gd name="connsiteX52" fmla="*/ 1312451 w 3166946"/>
                <a:gd name="connsiteY52" fmla="*/ 2279154 h 3119108"/>
                <a:gd name="connsiteX53" fmla="*/ 1323760 w 3166946"/>
                <a:gd name="connsiteY53" fmla="*/ 2341099 h 3119108"/>
                <a:gd name="connsiteX54" fmla="*/ 1344994 w 3166946"/>
                <a:gd name="connsiteY54" fmla="*/ 2432883 h 3119108"/>
                <a:gd name="connsiteX55" fmla="*/ 1391672 w 3166946"/>
                <a:gd name="connsiteY55" fmla="*/ 2469259 h 3119108"/>
                <a:gd name="connsiteX56" fmla="*/ 1430624 w 3166946"/>
                <a:gd name="connsiteY56" fmla="*/ 2493949 h 3119108"/>
                <a:gd name="connsiteX57" fmla="*/ 1450162 w 3166946"/>
                <a:gd name="connsiteY57" fmla="*/ 2527057 h 3119108"/>
                <a:gd name="connsiteX58" fmla="*/ 1483960 w 3166946"/>
                <a:gd name="connsiteY58" fmla="*/ 2563432 h 3119108"/>
                <a:gd name="connsiteX59" fmla="*/ 1538178 w 3166946"/>
                <a:gd name="connsiteY59" fmla="*/ 2634298 h 3119108"/>
                <a:gd name="connsiteX60" fmla="*/ 1573862 w 3166946"/>
                <a:gd name="connsiteY60" fmla="*/ 2678399 h 3119108"/>
                <a:gd name="connsiteX61" fmla="*/ 1629460 w 3166946"/>
                <a:gd name="connsiteY61" fmla="*/ 2744992 h 3119108"/>
                <a:gd name="connsiteX62" fmla="*/ 1701330 w 3166946"/>
                <a:gd name="connsiteY62" fmla="*/ 2806937 h 3119108"/>
                <a:gd name="connsiteX63" fmla="*/ 1846642 w 3166946"/>
                <a:gd name="connsiteY63" fmla="*/ 2793492 h 3119108"/>
                <a:gd name="connsiteX64" fmla="*/ 1918010 w 3166946"/>
                <a:gd name="connsiteY64" fmla="*/ 2833637 h 3119108"/>
                <a:gd name="connsiteX65" fmla="*/ 1971536 w 3166946"/>
                <a:gd name="connsiteY65" fmla="*/ 2855939 h 3119108"/>
                <a:gd name="connsiteX66" fmla="*/ 2016140 w 3166946"/>
                <a:gd name="connsiteY66" fmla="*/ 2878242 h 3119108"/>
                <a:gd name="connsiteX67" fmla="*/ 2074127 w 3166946"/>
                <a:gd name="connsiteY67" fmla="*/ 2905005 h 3119108"/>
                <a:gd name="connsiteX68" fmla="*/ 2123192 w 3166946"/>
                <a:gd name="connsiteY68" fmla="*/ 2927307 h 3119108"/>
                <a:gd name="connsiteX69" fmla="*/ 2190099 w 3166946"/>
                <a:gd name="connsiteY69" fmla="*/ 2954070 h 3119108"/>
                <a:gd name="connsiteX70" fmla="*/ 2310533 w 3166946"/>
                <a:gd name="connsiteY70" fmla="*/ 2998675 h 3119108"/>
                <a:gd name="connsiteX71" fmla="*/ 2399742 w 3166946"/>
                <a:gd name="connsiteY71" fmla="*/ 3016517 h 3119108"/>
                <a:gd name="connsiteX72" fmla="*/ 2493413 w 3166946"/>
                <a:gd name="connsiteY72" fmla="*/ 3029898 h 3119108"/>
                <a:gd name="connsiteX73" fmla="*/ 2591543 w 3166946"/>
                <a:gd name="connsiteY73" fmla="*/ 3047740 h 3119108"/>
                <a:gd name="connsiteX74" fmla="*/ 2649530 w 3166946"/>
                <a:gd name="connsiteY74" fmla="*/ 3056661 h 3119108"/>
                <a:gd name="connsiteX75" fmla="*/ 2716437 w 3166946"/>
                <a:gd name="connsiteY75" fmla="*/ 3078964 h 3119108"/>
                <a:gd name="connsiteX76" fmla="*/ 2805647 w 3166946"/>
                <a:gd name="connsiteY76" fmla="*/ 3092345 h 3119108"/>
                <a:gd name="connsiteX77" fmla="*/ 2917159 w 3166946"/>
                <a:gd name="connsiteY77" fmla="*/ 3105727 h 3119108"/>
                <a:gd name="connsiteX78" fmla="*/ 3166946 w 3166946"/>
                <a:gd name="connsiteY78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3241 w 3166946"/>
                <a:gd name="connsiteY46" fmla="*/ 1394531 h 3119108"/>
                <a:gd name="connsiteX47" fmla="*/ 1226194 w 3166946"/>
                <a:gd name="connsiteY47" fmla="*/ 1524767 h 3119108"/>
                <a:gd name="connsiteX48" fmla="*/ 1237063 w 3166946"/>
                <a:gd name="connsiteY48" fmla="*/ 1634645 h 3119108"/>
                <a:gd name="connsiteX49" fmla="*/ 1244979 w 3166946"/>
                <a:gd name="connsiteY49" fmla="*/ 1747727 h 3119108"/>
                <a:gd name="connsiteX50" fmla="*/ 1259239 w 3166946"/>
                <a:gd name="connsiteY50" fmla="*/ 1991170 h 3119108"/>
                <a:gd name="connsiteX51" fmla="*/ 1282421 w 3166946"/>
                <a:gd name="connsiteY51" fmla="*/ 2151622 h 3119108"/>
                <a:gd name="connsiteX52" fmla="*/ 1312451 w 3166946"/>
                <a:gd name="connsiteY52" fmla="*/ 2279154 h 3119108"/>
                <a:gd name="connsiteX53" fmla="*/ 1323760 w 3166946"/>
                <a:gd name="connsiteY53" fmla="*/ 2341099 h 3119108"/>
                <a:gd name="connsiteX54" fmla="*/ 1344994 w 3166946"/>
                <a:gd name="connsiteY54" fmla="*/ 2432883 h 3119108"/>
                <a:gd name="connsiteX55" fmla="*/ 1391672 w 3166946"/>
                <a:gd name="connsiteY55" fmla="*/ 2469259 h 3119108"/>
                <a:gd name="connsiteX56" fmla="*/ 1430624 w 3166946"/>
                <a:gd name="connsiteY56" fmla="*/ 2493949 h 3119108"/>
                <a:gd name="connsiteX57" fmla="*/ 1450162 w 3166946"/>
                <a:gd name="connsiteY57" fmla="*/ 2527057 h 3119108"/>
                <a:gd name="connsiteX58" fmla="*/ 1483960 w 3166946"/>
                <a:gd name="connsiteY58" fmla="*/ 2563432 h 3119108"/>
                <a:gd name="connsiteX59" fmla="*/ 1538178 w 3166946"/>
                <a:gd name="connsiteY59" fmla="*/ 2634298 h 3119108"/>
                <a:gd name="connsiteX60" fmla="*/ 1573862 w 3166946"/>
                <a:gd name="connsiteY60" fmla="*/ 2678399 h 3119108"/>
                <a:gd name="connsiteX61" fmla="*/ 1629460 w 3166946"/>
                <a:gd name="connsiteY61" fmla="*/ 2744992 h 3119108"/>
                <a:gd name="connsiteX62" fmla="*/ 1701330 w 3166946"/>
                <a:gd name="connsiteY62" fmla="*/ 2806937 h 3119108"/>
                <a:gd name="connsiteX63" fmla="*/ 1802854 w 3166946"/>
                <a:gd name="connsiteY63" fmla="*/ 2873341 h 3119108"/>
                <a:gd name="connsiteX64" fmla="*/ 1918010 w 3166946"/>
                <a:gd name="connsiteY64" fmla="*/ 2833637 h 3119108"/>
                <a:gd name="connsiteX65" fmla="*/ 1971536 w 3166946"/>
                <a:gd name="connsiteY65" fmla="*/ 2855939 h 3119108"/>
                <a:gd name="connsiteX66" fmla="*/ 2016140 w 3166946"/>
                <a:gd name="connsiteY66" fmla="*/ 2878242 h 3119108"/>
                <a:gd name="connsiteX67" fmla="*/ 2074127 w 3166946"/>
                <a:gd name="connsiteY67" fmla="*/ 2905005 h 3119108"/>
                <a:gd name="connsiteX68" fmla="*/ 2123192 w 3166946"/>
                <a:gd name="connsiteY68" fmla="*/ 2927307 h 3119108"/>
                <a:gd name="connsiteX69" fmla="*/ 2190099 w 3166946"/>
                <a:gd name="connsiteY69" fmla="*/ 2954070 h 3119108"/>
                <a:gd name="connsiteX70" fmla="*/ 2310533 w 3166946"/>
                <a:gd name="connsiteY70" fmla="*/ 2998675 h 3119108"/>
                <a:gd name="connsiteX71" fmla="*/ 2399742 w 3166946"/>
                <a:gd name="connsiteY71" fmla="*/ 3016517 h 3119108"/>
                <a:gd name="connsiteX72" fmla="*/ 2493413 w 3166946"/>
                <a:gd name="connsiteY72" fmla="*/ 3029898 h 3119108"/>
                <a:gd name="connsiteX73" fmla="*/ 2591543 w 3166946"/>
                <a:gd name="connsiteY73" fmla="*/ 3047740 h 3119108"/>
                <a:gd name="connsiteX74" fmla="*/ 2649530 w 3166946"/>
                <a:gd name="connsiteY74" fmla="*/ 3056661 h 3119108"/>
                <a:gd name="connsiteX75" fmla="*/ 2716437 w 3166946"/>
                <a:gd name="connsiteY75" fmla="*/ 3078964 h 3119108"/>
                <a:gd name="connsiteX76" fmla="*/ 2805647 w 3166946"/>
                <a:gd name="connsiteY76" fmla="*/ 3092345 h 3119108"/>
                <a:gd name="connsiteX77" fmla="*/ 2917159 w 3166946"/>
                <a:gd name="connsiteY77" fmla="*/ 3105727 h 3119108"/>
                <a:gd name="connsiteX78" fmla="*/ 3166946 w 3166946"/>
                <a:gd name="connsiteY78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3241 w 3166946"/>
                <a:gd name="connsiteY46" fmla="*/ 1394531 h 3119108"/>
                <a:gd name="connsiteX47" fmla="*/ 1226194 w 3166946"/>
                <a:gd name="connsiteY47" fmla="*/ 1524767 h 3119108"/>
                <a:gd name="connsiteX48" fmla="*/ 1237063 w 3166946"/>
                <a:gd name="connsiteY48" fmla="*/ 1634645 h 3119108"/>
                <a:gd name="connsiteX49" fmla="*/ 1244979 w 3166946"/>
                <a:gd name="connsiteY49" fmla="*/ 1747727 h 3119108"/>
                <a:gd name="connsiteX50" fmla="*/ 1259239 w 3166946"/>
                <a:gd name="connsiteY50" fmla="*/ 1991170 h 3119108"/>
                <a:gd name="connsiteX51" fmla="*/ 1282421 w 3166946"/>
                <a:gd name="connsiteY51" fmla="*/ 2151622 h 3119108"/>
                <a:gd name="connsiteX52" fmla="*/ 1312451 w 3166946"/>
                <a:gd name="connsiteY52" fmla="*/ 2279154 h 3119108"/>
                <a:gd name="connsiteX53" fmla="*/ 1323760 w 3166946"/>
                <a:gd name="connsiteY53" fmla="*/ 2341099 h 3119108"/>
                <a:gd name="connsiteX54" fmla="*/ 1344994 w 3166946"/>
                <a:gd name="connsiteY54" fmla="*/ 2432883 h 3119108"/>
                <a:gd name="connsiteX55" fmla="*/ 1391672 w 3166946"/>
                <a:gd name="connsiteY55" fmla="*/ 2469259 h 3119108"/>
                <a:gd name="connsiteX56" fmla="*/ 1430624 w 3166946"/>
                <a:gd name="connsiteY56" fmla="*/ 2493949 h 3119108"/>
                <a:gd name="connsiteX57" fmla="*/ 1450162 w 3166946"/>
                <a:gd name="connsiteY57" fmla="*/ 2527057 h 3119108"/>
                <a:gd name="connsiteX58" fmla="*/ 1483960 w 3166946"/>
                <a:gd name="connsiteY58" fmla="*/ 2563432 h 3119108"/>
                <a:gd name="connsiteX59" fmla="*/ 1538178 w 3166946"/>
                <a:gd name="connsiteY59" fmla="*/ 2634298 h 3119108"/>
                <a:gd name="connsiteX60" fmla="*/ 1573862 w 3166946"/>
                <a:gd name="connsiteY60" fmla="*/ 2678399 h 3119108"/>
                <a:gd name="connsiteX61" fmla="*/ 1629460 w 3166946"/>
                <a:gd name="connsiteY61" fmla="*/ 2744992 h 3119108"/>
                <a:gd name="connsiteX62" fmla="*/ 1706482 w 3166946"/>
                <a:gd name="connsiteY62" fmla="*/ 2812089 h 3119108"/>
                <a:gd name="connsiteX63" fmla="*/ 1802854 w 3166946"/>
                <a:gd name="connsiteY63" fmla="*/ 2873341 h 3119108"/>
                <a:gd name="connsiteX64" fmla="*/ 1918010 w 3166946"/>
                <a:gd name="connsiteY64" fmla="*/ 2833637 h 3119108"/>
                <a:gd name="connsiteX65" fmla="*/ 1971536 w 3166946"/>
                <a:gd name="connsiteY65" fmla="*/ 2855939 h 3119108"/>
                <a:gd name="connsiteX66" fmla="*/ 2016140 w 3166946"/>
                <a:gd name="connsiteY66" fmla="*/ 2878242 h 3119108"/>
                <a:gd name="connsiteX67" fmla="*/ 2074127 w 3166946"/>
                <a:gd name="connsiteY67" fmla="*/ 2905005 h 3119108"/>
                <a:gd name="connsiteX68" fmla="*/ 2123192 w 3166946"/>
                <a:gd name="connsiteY68" fmla="*/ 2927307 h 3119108"/>
                <a:gd name="connsiteX69" fmla="*/ 2190099 w 3166946"/>
                <a:gd name="connsiteY69" fmla="*/ 2954070 h 3119108"/>
                <a:gd name="connsiteX70" fmla="*/ 2310533 w 3166946"/>
                <a:gd name="connsiteY70" fmla="*/ 2998675 h 3119108"/>
                <a:gd name="connsiteX71" fmla="*/ 2399742 w 3166946"/>
                <a:gd name="connsiteY71" fmla="*/ 3016517 h 3119108"/>
                <a:gd name="connsiteX72" fmla="*/ 2493413 w 3166946"/>
                <a:gd name="connsiteY72" fmla="*/ 3029898 h 3119108"/>
                <a:gd name="connsiteX73" fmla="*/ 2591543 w 3166946"/>
                <a:gd name="connsiteY73" fmla="*/ 3047740 h 3119108"/>
                <a:gd name="connsiteX74" fmla="*/ 2649530 w 3166946"/>
                <a:gd name="connsiteY74" fmla="*/ 3056661 h 3119108"/>
                <a:gd name="connsiteX75" fmla="*/ 2716437 w 3166946"/>
                <a:gd name="connsiteY75" fmla="*/ 3078964 h 3119108"/>
                <a:gd name="connsiteX76" fmla="*/ 2805647 w 3166946"/>
                <a:gd name="connsiteY76" fmla="*/ 3092345 h 3119108"/>
                <a:gd name="connsiteX77" fmla="*/ 2917159 w 3166946"/>
                <a:gd name="connsiteY77" fmla="*/ 3105727 h 3119108"/>
                <a:gd name="connsiteX78" fmla="*/ 3166946 w 3166946"/>
                <a:gd name="connsiteY78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3241 w 3166946"/>
                <a:gd name="connsiteY46" fmla="*/ 1394531 h 3119108"/>
                <a:gd name="connsiteX47" fmla="*/ 1226194 w 3166946"/>
                <a:gd name="connsiteY47" fmla="*/ 1524767 h 3119108"/>
                <a:gd name="connsiteX48" fmla="*/ 1237063 w 3166946"/>
                <a:gd name="connsiteY48" fmla="*/ 1634645 h 3119108"/>
                <a:gd name="connsiteX49" fmla="*/ 1244979 w 3166946"/>
                <a:gd name="connsiteY49" fmla="*/ 1747727 h 3119108"/>
                <a:gd name="connsiteX50" fmla="*/ 1259239 w 3166946"/>
                <a:gd name="connsiteY50" fmla="*/ 1991170 h 3119108"/>
                <a:gd name="connsiteX51" fmla="*/ 1282421 w 3166946"/>
                <a:gd name="connsiteY51" fmla="*/ 2151622 h 3119108"/>
                <a:gd name="connsiteX52" fmla="*/ 1312451 w 3166946"/>
                <a:gd name="connsiteY52" fmla="*/ 2279154 h 3119108"/>
                <a:gd name="connsiteX53" fmla="*/ 1323760 w 3166946"/>
                <a:gd name="connsiteY53" fmla="*/ 2341099 h 3119108"/>
                <a:gd name="connsiteX54" fmla="*/ 1344994 w 3166946"/>
                <a:gd name="connsiteY54" fmla="*/ 2432883 h 3119108"/>
                <a:gd name="connsiteX55" fmla="*/ 1391672 w 3166946"/>
                <a:gd name="connsiteY55" fmla="*/ 2469259 h 3119108"/>
                <a:gd name="connsiteX56" fmla="*/ 1430624 w 3166946"/>
                <a:gd name="connsiteY56" fmla="*/ 2493949 h 3119108"/>
                <a:gd name="connsiteX57" fmla="*/ 1450162 w 3166946"/>
                <a:gd name="connsiteY57" fmla="*/ 2527057 h 3119108"/>
                <a:gd name="connsiteX58" fmla="*/ 1483960 w 3166946"/>
                <a:gd name="connsiteY58" fmla="*/ 2563432 h 3119108"/>
                <a:gd name="connsiteX59" fmla="*/ 1538178 w 3166946"/>
                <a:gd name="connsiteY59" fmla="*/ 2634298 h 3119108"/>
                <a:gd name="connsiteX60" fmla="*/ 1573862 w 3166946"/>
                <a:gd name="connsiteY60" fmla="*/ 2678399 h 3119108"/>
                <a:gd name="connsiteX61" fmla="*/ 1629460 w 3166946"/>
                <a:gd name="connsiteY61" fmla="*/ 2744992 h 3119108"/>
                <a:gd name="connsiteX62" fmla="*/ 1706482 w 3166946"/>
                <a:gd name="connsiteY62" fmla="*/ 2812089 h 3119108"/>
                <a:gd name="connsiteX63" fmla="*/ 1802854 w 3166946"/>
                <a:gd name="connsiteY63" fmla="*/ 2873341 h 3119108"/>
                <a:gd name="connsiteX64" fmla="*/ 1918010 w 3166946"/>
                <a:gd name="connsiteY64" fmla="*/ 2833637 h 3119108"/>
                <a:gd name="connsiteX65" fmla="*/ 1971536 w 3166946"/>
                <a:gd name="connsiteY65" fmla="*/ 2855939 h 3119108"/>
                <a:gd name="connsiteX66" fmla="*/ 2016140 w 3166946"/>
                <a:gd name="connsiteY66" fmla="*/ 2878242 h 3119108"/>
                <a:gd name="connsiteX67" fmla="*/ 2074127 w 3166946"/>
                <a:gd name="connsiteY67" fmla="*/ 2905005 h 3119108"/>
                <a:gd name="connsiteX68" fmla="*/ 2123192 w 3166946"/>
                <a:gd name="connsiteY68" fmla="*/ 2927307 h 3119108"/>
                <a:gd name="connsiteX69" fmla="*/ 2190099 w 3166946"/>
                <a:gd name="connsiteY69" fmla="*/ 2954070 h 3119108"/>
                <a:gd name="connsiteX70" fmla="*/ 2310533 w 3166946"/>
                <a:gd name="connsiteY70" fmla="*/ 2998675 h 3119108"/>
                <a:gd name="connsiteX71" fmla="*/ 2399742 w 3166946"/>
                <a:gd name="connsiteY71" fmla="*/ 3016517 h 3119108"/>
                <a:gd name="connsiteX72" fmla="*/ 2493413 w 3166946"/>
                <a:gd name="connsiteY72" fmla="*/ 3029898 h 3119108"/>
                <a:gd name="connsiteX73" fmla="*/ 2591543 w 3166946"/>
                <a:gd name="connsiteY73" fmla="*/ 3047740 h 3119108"/>
                <a:gd name="connsiteX74" fmla="*/ 2649530 w 3166946"/>
                <a:gd name="connsiteY74" fmla="*/ 3056661 h 3119108"/>
                <a:gd name="connsiteX75" fmla="*/ 2716437 w 3166946"/>
                <a:gd name="connsiteY75" fmla="*/ 3078964 h 3119108"/>
                <a:gd name="connsiteX76" fmla="*/ 2805647 w 3166946"/>
                <a:gd name="connsiteY76" fmla="*/ 3092345 h 3119108"/>
                <a:gd name="connsiteX77" fmla="*/ 2917159 w 3166946"/>
                <a:gd name="connsiteY77" fmla="*/ 3105727 h 3119108"/>
                <a:gd name="connsiteX78" fmla="*/ 3166946 w 3166946"/>
                <a:gd name="connsiteY78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3241 w 3166946"/>
                <a:gd name="connsiteY46" fmla="*/ 1394531 h 3119108"/>
                <a:gd name="connsiteX47" fmla="*/ 1226194 w 3166946"/>
                <a:gd name="connsiteY47" fmla="*/ 1524767 h 3119108"/>
                <a:gd name="connsiteX48" fmla="*/ 1237063 w 3166946"/>
                <a:gd name="connsiteY48" fmla="*/ 1634645 h 3119108"/>
                <a:gd name="connsiteX49" fmla="*/ 1244979 w 3166946"/>
                <a:gd name="connsiteY49" fmla="*/ 1747727 h 3119108"/>
                <a:gd name="connsiteX50" fmla="*/ 1259239 w 3166946"/>
                <a:gd name="connsiteY50" fmla="*/ 1991170 h 3119108"/>
                <a:gd name="connsiteX51" fmla="*/ 1282421 w 3166946"/>
                <a:gd name="connsiteY51" fmla="*/ 2151622 h 3119108"/>
                <a:gd name="connsiteX52" fmla="*/ 1312451 w 3166946"/>
                <a:gd name="connsiteY52" fmla="*/ 2279154 h 3119108"/>
                <a:gd name="connsiteX53" fmla="*/ 1323760 w 3166946"/>
                <a:gd name="connsiteY53" fmla="*/ 2341099 h 3119108"/>
                <a:gd name="connsiteX54" fmla="*/ 1344994 w 3166946"/>
                <a:gd name="connsiteY54" fmla="*/ 2432883 h 3119108"/>
                <a:gd name="connsiteX55" fmla="*/ 1391672 w 3166946"/>
                <a:gd name="connsiteY55" fmla="*/ 2469259 h 3119108"/>
                <a:gd name="connsiteX56" fmla="*/ 1430624 w 3166946"/>
                <a:gd name="connsiteY56" fmla="*/ 2493949 h 3119108"/>
                <a:gd name="connsiteX57" fmla="*/ 1450162 w 3166946"/>
                <a:gd name="connsiteY57" fmla="*/ 2527057 h 3119108"/>
                <a:gd name="connsiteX58" fmla="*/ 1483960 w 3166946"/>
                <a:gd name="connsiteY58" fmla="*/ 2563432 h 3119108"/>
                <a:gd name="connsiteX59" fmla="*/ 1538178 w 3166946"/>
                <a:gd name="connsiteY59" fmla="*/ 2634298 h 3119108"/>
                <a:gd name="connsiteX60" fmla="*/ 1573862 w 3166946"/>
                <a:gd name="connsiteY60" fmla="*/ 2678399 h 3119108"/>
                <a:gd name="connsiteX61" fmla="*/ 1629460 w 3166946"/>
                <a:gd name="connsiteY61" fmla="*/ 2744992 h 3119108"/>
                <a:gd name="connsiteX62" fmla="*/ 1706482 w 3166946"/>
                <a:gd name="connsiteY62" fmla="*/ 2812089 h 3119108"/>
                <a:gd name="connsiteX63" fmla="*/ 1802854 w 3166946"/>
                <a:gd name="connsiteY63" fmla="*/ 2873341 h 3119108"/>
                <a:gd name="connsiteX64" fmla="*/ 1918010 w 3166946"/>
                <a:gd name="connsiteY64" fmla="*/ 2833637 h 3119108"/>
                <a:gd name="connsiteX65" fmla="*/ 1971536 w 3166946"/>
                <a:gd name="connsiteY65" fmla="*/ 2855939 h 3119108"/>
                <a:gd name="connsiteX66" fmla="*/ 2016140 w 3166946"/>
                <a:gd name="connsiteY66" fmla="*/ 2878242 h 3119108"/>
                <a:gd name="connsiteX67" fmla="*/ 2074127 w 3166946"/>
                <a:gd name="connsiteY67" fmla="*/ 2905005 h 3119108"/>
                <a:gd name="connsiteX68" fmla="*/ 2123192 w 3166946"/>
                <a:gd name="connsiteY68" fmla="*/ 2927307 h 3119108"/>
                <a:gd name="connsiteX69" fmla="*/ 2190099 w 3166946"/>
                <a:gd name="connsiteY69" fmla="*/ 2954070 h 3119108"/>
                <a:gd name="connsiteX70" fmla="*/ 2310533 w 3166946"/>
                <a:gd name="connsiteY70" fmla="*/ 2998675 h 3119108"/>
                <a:gd name="connsiteX71" fmla="*/ 2399742 w 3166946"/>
                <a:gd name="connsiteY71" fmla="*/ 3016517 h 3119108"/>
                <a:gd name="connsiteX72" fmla="*/ 2493413 w 3166946"/>
                <a:gd name="connsiteY72" fmla="*/ 3029898 h 3119108"/>
                <a:gd name="connsiteX73" fmla="*/ 2591543 w 3166946"/>
                <a:gd name="connsiteY73" fmla="*/ 3047740 h 3119108"/>
                <a:gd name="connsiteX74" fmla="*/ 2649530 w 3166946"/>
                <a:gd name="connsiteY74" fmla="*/ 3056661 h 3119108"/>
                <a:gd name="connsiteX75" fmla="*/ 2716437 w 3166946"/>
                <a:gd name="connsiteY75" fmla="*/ 3078964 h 3119108"/>
                <a:gd name="connsiteX76" fmla="*/ 2805647 w 3166946"/>
                <a:gd name="connsiteY76" fmla="*/ 3092345 h 3119108"/>
                <a:gd name="connsiteX77" fmla="*/ 2917159 w 3166946"/>
                <a:gd name="connsiteY77" fmla="*/ 3105727 h 3119108"/>
                <a:gd name="connsiteX78" fmla="*/ 3166946 w 3166946"/>
                <a:gd name="connsiteY78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3241 w 3166946"/>
                <a:gd name="connsiteY46" fmla="*/ 1394531 h 3119108"/>
                <a:gd name="connsiteX47" fmla="*/ 1226194 w 3166946"/>
                <a:gd name="connsiteY47" fmla="*/ 1524767 h 3119108"/>
                <a:gd name="connsiteX48" fmla="*/ 1237063 w 3166946"/>
                <a:gd name="connsiteY48" fmla="*/ 1634645 h 3119108"/>
                <a:gd name="connsiteX49" fmla="*/ 1244979 w 3166946"/>
                <a:gd name="connsiteY49" fmla="*/ 1747727 h 3119108"/>
                <a:gd name="connsiteX50" fmla="*/ 1259239 w 3166946"/>
                <a:gd name="connsiteY50" fmla="*/ 1991170 h 3119108"/>
                <a:gd name="connsiteX51" fmla="*/ 1282421 w 3166946"/>
                <a:gd name="connsiteY51" fmla="*/ 2151622 h 3119108"/>
                <a:gd name="connsiteX52" fmla="*/ 1312451 w 3166946"/>
                <a:gd name="connsiteY52" fmla="*/ 2279154 h 3119108"/>
                <a:gd name="connsiteX53" fmla="*/ 1323760 w 3166946"/>
                <a:gd name="connsiteY53" fmla="*/ 2341099 h 3119108"/>
                <a:gd name="connsiteX54" fmla="*/ 1344994 w 3166946"/>
                <a:gd name="connsiteY54" fmla="*/ 2432883 h 3119108"/>
                <a:gd name="connsiteX55" fmla="*/ 1391672 w 3166946"/>
                <a:gd name="connsiteY55" fmla="*/ 2469259 h 3119108"/>
                <a:gd name="connsiteX56" fmla="*/ 1430624 w 3166946"/>
                <a:gd name="connsiteY56" fmla="*/ 2493949 h 3119108"/>
                <a:gd name="connsiteX57" fmla="*/ 1450162 w 3166946"/>
                <a:gd name="connsiteY57" fmla="*/ 2527057 h 3119108"/>
                <a:gd name="connsiteX58" fmla="*/ 1483960 w 3166946"/>
                <a:gd name="connsiteY58" fmla="*/ 2563432 h 3119108"/>
                <a:gd name="connsiteX59" fmla="*/ 1538178 w 3166946"/>
                <a:gd name="connsiteY59" fmla="*/ 2634298 h 3119108"/>
                <a:gd name="connsiteX60" fmla="*/ 1573862 w 3166946"/>
                <a:gd name="connsiteY60" fmla="*/ 2678399 h 3119108"/>
                <a:gd name="connsiteX61" fmla="*/ 1629460 w 3166946"/>
                <a:gd name="connsiteY61" fmla="*/ 2744992 h 3119108"/>
                <a:gd name="connsiteX62" fmla="*/ 1706482 w 3166946"/>
                <a:gd name="connsiteY62" fmla="*/ 2812089 h 3119108"/>
                <a:gd name="connsiteX63" fmla="*/ 1802854 w 3166946"/>
                <a:gd name="connsiteY63" fmla="*/ 2873341 h 3119108"/>
                <a:gd name="connsiteX64" fmla="*/ 1881949 w 3166946"/>
                <a:gd name="connsiteY64" fmla="*/ 2882577 h 3119108"/>
                <a:gd name="connsiteX65" fmla="*/ 1971536 w 3166946"/>
                <a:gd name="connsiteY65" fmla="*/ 2855939 h 3119108"/>
                <a:gd name="connsiteX66" fmla="*/ 2016140 w 3166946"/>
                <a:gd name="connsiteY66" fmla="*/ 2878242 h 3119108"/>
                <a:gd name="connsiteX67" fmla="*/ 2074127 w 3166946"/>
                <a:gd name="connsiteY67" fmla="*/ 2905005 h 3119108"/>
                <a:gd name="connsiteX68" fmla="*/ 2123192 w 3166946"/>
                <a:gd name="connsiteY68" fmla="*/ 2927307 h 3119108"/>
                <a:gd name="connsiteX69" fmla="*/ 2190099 w 3166946"/>
                <a:gd name="connsiteY69" fmla="*/ 2954070 h 3119108"/>
                <a:gd name="connsiteX70" fmla="*/ 2310533 w 3166946"/>
                <a:gd name="connsiteY70" fmla="*/ 2998675 h 3119108"/>
                <a:gd name="connsiteX71" fmla="*/ 2399742 w 3166946"/>
                <a:gd name="connsiteY71" fmla="*/ 3016517 h 3119108"/>
                <a:gd name="connsiteX72" fmla="*/ 2493413 w 3166946"/>
                <a:gd name="connsiteY72" fmla="*/ 3029898 h 3119108"/>
                <a:gd name="connsiteX73" fmla="*/ 2591543 w 3166946"/>
                <a:gd name="connsiteY73" fmla="*/ 3047740 h 3119108"/>
                <a:gd name="connsiteX74" fmla="*/ 2649530 w 3166946"/>
                <a:gd name="connsiteY74" fmla="*/ 3056661 h 3119108"/>
                <a:gd name="connsiteX75" fmla="*/ 2716437 w 3166946"/>
                <a:gd name="connsiteY75" fmla="*/ 3078964 h 3119108"/>
                <a:gd name="connsiteX76" fmla="*/ 2805647 w 3166946"/>
                <a:gd name="connsiteY76" fmla="*/ 3092345 h 3119108"/>
                <a:gd name="connsiteX77" fmla="*/ 2917159 w 3166946"/>
                <a:gd name="connsiteY77" fmla="*/ 3105727 h 3119108"/>
                <a:gd name="connsiteX78" fmla="*/ 3166946 w 3166946"/>
                <a:gd name="connsiteY78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3241 w 3166946"/>
                <a:gd name="connsiteY46" fmla="*/ 1394531 h 3119108"/>
                <a:gd name="connsiteX47" fmla="*/ 1226194 w 3166946"/>
                <a:gd name="connsiteY47" fmla="*/ 1524767 h 3119108"/>
                <a:gd name="connsiteX48" fmla="*/ 1237063 w 3166946"/>
                <a:gd name="connsiteY48" fmla="*/ 1634645 h 3119108"/>
                <a:gd name="connsiteX49" fmla="*/ 1244979 w 3166946"/>
                <a:gd name="connsiteY49" fmla="*/ 1747727 h 3119108"/>
                <a:gd name="connsiteX50" fmla="*/ 1259239 w 3166946"/>
                <a:gd name="connsiteY50" fmla="*/ 1991170 h 3119108"/>
                <a:gd name="connsiteX51" fmla="*/ 1282421 w 3166946"/>
                <a:gd name="connsiteY51" fmla="*/ 2151622 h 3119108"/>
                <a:gd name="connsiteX52" fmla="*/ 1312451 w 3166946"/>
                <a:gd name="connsiteY52" fmla="*/ 2279154 h 3119108"/>
                <a:gd name="connsiteX53" fmla="*/ 1323760 w 3166946"/>
                <a:gd name="connsiteY53" fmla="*/ 2341099 h 3119108"/>
                <a:gd name="connsiteX54" fmla="*/ 1344994 w 3166946"/>
                <a:gd name="connsiteY54" fmla="*/ 2432883 h 3119108"/>
                <a:gd name="connsiteX55" fmla="*/ 1391672 w 3166946"/>
                <a:gd name="connsiteY55" fmla="*/ 2469259 h 3119108"/>
                <a:gd name="connsiteX56" fmla="*/ 1430624 w 3166946"/>
                <a:gd name="connsiteY56" fmla="*/ 2493949 h 3119108"/>
                <a:gd name="connsiteX57" fmla="*/ 1450162 w 3166946"/>
                <a:gd name="connsiteY57" fmla="*/ 2527057 h 3119108"/>
                <a:gd name="connsiteX58" fmla="*/ 1483960 w 3166946"/>
                <a:gd name="connsiteY58" fmla="*/ 2563432 h 3119108"/>
                <a:gd name="connsiteX59" fmla="*/ 1538178 w 3166946"/>
                <a:gd name="connsiteY59" fmla="*/ 2634298 h 3119108"/>
                <a:gd name="connsiteX60" fmla="*/ 1573862 w 3166946"/>
                <a:gd name="connsiteY60" fmla="*/ 2678399 h 3119108"/>
                <a:gd name="connsiteX61" fmla="*/ 1629460 w 3166946"/>
                <a:gd name="connsiteY61" fmla="*/ 2744992 h 3119108"/>
                <a:gd name="connsiteX62" fmla="*/ 1706482 w 3166946"/>
                <a:gd name="connsiteY62" fmla="*/ 2812089 h 3119108"/>
                <a:gd name="connsiteX63" fmla="*/ 1802854 w 3166946"/>
                <a:gd name="connsiteY63" fmla="*/ 2873341 h 3119108"/>
                <a:gd name="connsiteX64" fmla="*/ 1881949 w 3166946"/>
                <a:gd name="connsiteY64" fmla="*/ 2882577 h 3119108"/>
                <a:gd name="connsiteX65" fmla="*/ 1917445 w 3166946"/>
                <a:gd name="connsiteY65" fmla="*/ 2912606 h 3119108"/>
                <a:gd name="connsiteX66" fmla="*/ 2016140 w 3166946"/>
                <a:gd name="connsiteY66" fmla="*/ 2878242 h 3119108"/>
                <a:gd name="connsiteX67" fmla="*/ 2074127 w 3166946"/>
                <a:gd name="connsiteY67" fmla="*/ 2905005 h 3119108"/>
                <a:gd name="connsiteX68" fmla="*/ 2123192 w 3166946"/>
                <a:gd name="connsiteY68" fmla="*/ 2927307 h 3119108"/>
                <a:gd name="connsiteX69" fmla="*/ 2190099 w 3166946"/>
                <a:gd name="connsiteY69" fmla="*/ 2954070 h 3119108"/>
                <a:gd name="connsiteX70" fmla="*/ 2310533 w 3166946"/>
                <a:gd name="connsiteY70" fmla="*/ 2998675 h 3119108"/>
                <a:gd name="connsiteX71" fmla="*/ 2399742 w 3166946"/>
                <a:gd name="connsiteY71" fmla="*/ 3016517 h 3119108"/>
                <a:gd name="connsiteX72" fmla="*/ 2493413 w 3166946"/>
                <a:gd name="connsiteY72" fmla="*/ 3029898 h 3119108"/>
                <a:gd name="connsiteX73" fmla="*/ 2591543 w 3166946"/>
                <a:gd name="connsiteY73" fmla="*/ 3047740 h 3119108"/>
                <a:gd name="connsiteX74" fmla="*/ 2649530 w 3166946"/>
                <a:gd name="connsiteY74" fmla="*/ 3056661 h 3119108"/>
                <a:gd name="connsiteX75" fmla="*/ 2716437 w 3166946"/>
                <a:gd name="connsiteY75" fmla="*/ 3078964 h 3119108"/>
                <a:gd name="connsiteX76" fmla="*/ 2805647 w 3166946"/>
                <a:gd name="connsiteY76" fmla="*/ 3092345 h 3119108"/>
                <a:gd name="connsiteX77" fmla="*/ 2917159 w 3166946"/>
                <a:gd name="connsiteY77" fmla="*/ 3105727 h 3119108"/>
                <a:gd name="connsiteX78" fmla="*/ 3166946 w 3166946"/>
                <a:gd name="connsiteY78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3241 w 3166946"/>
                <a:gd name="connsiteY46" fmla="*/ 1394531 h 3119108"/>
                <a:gd name="connsiteX47" fmla="*/ 1226194 w 3166946"/>
                <a:gd name="connsiteY47" fmla="*/ 1524767 h 3119108"/>
                <a:gd name="connsiteX48" fmla="*/ 1237063 w 3166946"/>
                <a:gd name="connsiteY48" fmla="*/ 1634645 h 3119108"/>
                <a:gd name="connsiteX49" fmla="*/ 1244979 w 3166946"/>
                <a:gd name="connsiteY49" fmla="*/ 1747727 h 3119108"/>
                <a:gd name="connsiteX50" fmla="*/ 1259239 w 3166946"/>
                <a:gd name="connsiteY50" fmla="*/ 1991170 h 3119108"/>
                <a:gd name="connsiteX51" fmla="*/ 1282421 w 3166946"/>
                <a:gd name="connsiteY51" fmla="*/ 2151622 h 3119108"/>
                <a:gd name="connsiteX52" fmla="*/ 1312451 w 3166946"/>
                <a:gd name="connsiteY52" fmla="*/ 2279154 h 3119108"/>
                <a:gd name="connsiteX53" fmla="*/ 1323760 w 3166946"/>
                <a:gd name="connsiteY53" fmla="*/ 2341099 h 3119108"/>
                <a:gd name="connsiteX54" fmla="*/ 1344994 w 3166946"/>
                <a:gd name="connsiteY54" fmla="*/ 2432883 h 3119108"/>
                <a:gd name="connsiteX55" fmla="*/ 1391672 w 3166946"/>
                <a:gd name="connsiteY55" fmla="*/ 2469259 h 3119108"/>
                <a:gd name="connsiteX56" fmla="*/ 1430624 w 3166946"/>
                <a:gd name="connsiteY56" fmla="*/ 2493949 h 3119108"/>
                <a:gd name="connsiteX57" fmla="*/ 1450162 w 3166946"/>
                <a:gd name="connsiteY57" fmla="*/ 2527057 h 3119108"/>
                <a:gd name="connsiteX58" fmla="*/ 1483960 w 3166946"/>
                <a:gd name="connsiteY58" fmla="*/ 2563432 h 3119108"/>
                <a:gd name="connsiteX59" fmla="*/ 1538178 w 3166946"/>
                <a:gd name="connsiteY59" fmla="*/ 2634298 h 3119108"/>
                <a:gd name="connsiteX60" fmla="*/ 1573862 w 3166946"/>
                <a:gd name="connsiteY60" fmla="*/ 2678399 h 3119108"/>
                <a:gd name="connsiteX61" fmla="*/ 1629460 w 3166946"/>
                <a:gd name="connsiteY61" fmla="*/ 2744992 h 3119108"/>
                <a:gd name="connsiteX62" fmla="*/ 1706482 w 3166946"/>
                <a:gd name="connsiteY62" fmla="*/ 2812089 h 3119108"/>
                <a:gd name="connsiteX63" fmla="*/ 1802854 w 3166946"/>
                <a:gd name="connsiteY63" fmla="*/ 2873341 h 3119108"/>
                <a:gd name="connsiteX64" fmla="*/ 1881949 w 3166946"/>
                <a:gd name="connsiteY64" fmla="*/ 2882577 h 3119108"/>
                <a:gd name="connsiteX65" fmla="*/ 1917445 w 3166946"/>
                <a:gd name="connsiteY65" fmla="*/ 2912606 h 3119108"/>
                <a:gd name="connsiteX66" fmla="*/ 1951745 w 3166946"/>
                <a:gd name="connsiteY66" fmla="*/ 2945212 h 3119108"/>
                <a:gd name="connsiteX67" fmla="*/ 2074127 w 3166946"/>
                <a:gd name="connsiteY67" fmla="*/ 2905005 h 3119108"/>
                <a:gd name="connsiteX68" fmla="*/ 2123192 w 3166946"/>
                <a:gd name="connsiteY68" fmla="*/ 2927307 h 3119108"/>
                <a:gd name="connsiteX69" fmla="*/ 2190099 w 3166946"/>
                <a:gd name="connsiteY69" fmla="*/ 2954070 h 3119108"/>
                <a:gd name="connsiteX70" fmla="*/ 2310533 w 3166946"/>
                <a:gd name="connsiteY70" fmla="*/ 2998675 h 3119108"/>
                <a:gd name="connsiteX71" fmla="*/ 2399742 w 3166946"/>
                <a:gd name="connsiteY71" fmla="*/ 3016517 h 3119108"/>
                <a:gd name="connsiteX72" fmla="*/ 2493413 w 3166946"/>
                <a:gd name="connsiteY72" fmla="*/ 3029898 h 3119108"/>
                <a:gd name="connsiteX73" fmla="*/ 2591543 w 3166946"/>
                <a:gd name="connsiteY73" fmla="*/ 3047740 h 3119108"/>
                <a:gd name="connsiteX74" fmla="*/ 2649530 w 3166946"/>
                <a:gd name="connsiteY74" fmla="*/ 3056661 h 3119108"/>
                <a:gd name="connsiteX75" fmla="*/ 2716437 w 3166946"/>
                <a:gd name="connsiteY75" fmla="*/ 3078964 h 3119108"/>
                <a:gd name="connsiteX76" fmla="*/ 2805647 w 3166946"/>
                <a:gd name="connsiteY76" fmla="*/ 3092345 h 3119108"/>
                <a:gd name="connsiteX77" fmla="*/ 2917159 w 3166946"/>
                <a:gd name="connsiteY77" fmla="*/ 3105727 h 3119108"/>
                <a:gd name="connsiteX78" fmla="*/ 3166946 w 3166946"/>
                <a:gd name="connsiteY78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3241 w 3166946"/>
                <a:gd name="connsiteY46" fmla="*/ 1394531 h 3119108"/>
                <a:gd name="connsiteX47" fmla="*/ 1226194 w 3166946"/>
                <a:gd name="connsiteY47" fmla="*/ 1524767 h 3119108"/>
                <a:gd name="connsiteX48" fmla="*/ 1237063 w 3166946"/>
                <a:gd name="connsiteY48" fmla="*/ 1634645 h 3119108"/>
                <a:gd name="connsiteX49" fmla="*/ 1244979 w 3166946"/>
                <a:gd name="connsiteY49" fmla="*/ 1747727 h 3119108"/>
                <a:gd name="connsiteX50" fmla="*/ 1259239 w 3166946"/>
                <a:gd name="connsiteY50" fmla="*/ 1991170 h 3119108"/>
                <a:gd name="connsiteX51" fmla="*/ 1282421 w 3166946"/>
                <a:gd name="connsiteY51" fmla="*/ 2151622 h 3119108"/>
                <a:gd name="connsiteX52" fmla="*/ 1312451 w 3166946"/>
                <a:gd name="connsiteY52" fmla="*/ 2279154 h 3119108"/>
                <a:gd name="connsiteX53" fmla="*/ 1323760 w 3166946"/>
                <a:gd name="connsiteY53" fmla="*/ 2341099 h 3119108"/>
                <a:gd name="connsiteX54" fmla="*/ 1344994 w 3166946"/>
                <a:gd name="connsiteY54" fmla="*/ 2432883 h 3119108"/>
                <a:gd name="connsiteX55" fmla="*/ 1391672 w 3166946"/>
                <a:gd name="connsiteY55" fmla="*/ 2469259 h 3119108"/>
                <a:gd name="connsiteX56" fmla="*/ 1430624 w 3166946"/>
                <a:gd name="connsiteY56" fmla="*/ 2493949 h 3119108"/>
                <a:gd name="connsiteX57" fmla="*/ 1450162 w 3166946"/>
                <a:gd name="connsiteY57" fmla="*/ 2527057 h 3119108"/>
                <a:gd name="connsiteX58" fmla="*/ 1483960 w 3166946"/>
                <a:gd name="connsiteY58" fmla="*/ 2563432 h 3119108"/>
                <a:gd name="connsiteX59" fmla="*/ 1538178 w 3166946"/>
                <a:gd name="connsiteY59" fmla="*/ 2634298 h 3119108"/>
                <a:gd name="connsiteX60" fmla="*/ 1573862 w 3166946"/>
                <a:gd name="connsiteY60" fmla="*/ 2678399 h 3119108"/>
                <a:gd name="connsiteX61" fmla="*/ 1629460 w 3166946"/>
                <a:gd name="connsiteY61" fmla="*/ 2744992 h 3119108"/>
                <a:gd name="connsiteX62" fmla="*/ 1706482 w 3166946"/>
                <a:gd name="connsiteY62" fmla="*/ 2812089 h 3119108"/>
                <a:gd name="connsiteX63" fmla="*/ 1802854 w 3166946"/>
                <a:gd name="connsiteY63" fmla="*/ 2873341 h 3119108"/>
                <a:gd name="connsiteX64" fmla="*/ 1881949 w 3166946"/>
                <a:gd name="connsiteY64" fmla="*/ 2882577 h 3119108"/>
                <a:gd name="connsiteX65" fmla="*/ 1917445 w 3166946"/>
                <a:gd name="connsiteY65" fmla="*/ 2912606 h 3119108"/>
                <a:gd name="connsiteX66" fmla="*/ 1951745 w 3166946"/>
                <a:gd name="connsiteY66" fmla="*/ 2945212 h 3119108"/>
                <a:gd name="connsiteX67" fmla="*/ 2030339 w 3166946"/>
                <a:gd name="connsiteY67" fmla="*/ 2969399 h 3119108"/>
                <a:gd name="connsiteX68" fmla="*/ 2123192 w 3166946"/>
                <a:gd name="connsiteY68" fmla="*/ 2927307 h 3119108"/>
                <a:gd name="connsiteX69" fmla="*/ 2190099 w 3166946"/>
                <a:gd name="connsiteY69" fmla="*/ 2954070 h 3119108"/>
                <a:gd name="connsiteX70" fmla="*/ 2310533 w 3166946"/>
                <a:gd name="connsiteY70" fmla="*/ 2998675 h 3119108"/>
                <a:gd name="connsiteX71" fmla="*/ 2399742 w 3166946"/>
                <a:gd name="connsiteY71" fmla="*/ 3016517 h 3119108"/>
                <a:gd name="connsiteX72" fmla="*/ 2493413 w 3166946"/>
                <a:gd name="connsiteY72" fmla="*/ 3029898 h 3119108"/>
                <a:gd name="connsiteX73" fmla="*/ 2591543 w 3166946"/>
                <a:gd name="connsiteY73" fmla="*/ 3047740 h 3119108"/>
                <a:gd name="connsiteX74" fmla="*/ 2649530 w 3166946"/>
                <a:gd name="connsiteY74" fmla="*/ 3056661 h 3119108"/>
                <a:gd name="connsiteX75" fmla="*/ 2716437 w 3166946"/>
                <a:gd name="connsiteY75" fmla="*/ 3078964 h 3119108"/>
                <a:gd name="connsiteX76" fmla="*/ 2805647 w 3166946"/>
                <a:gd name="connsiteY76" fmla="*/ 3092345 h 3119108"/>
                <a:gd name="connsiteX77" fmla="*/ 2917159 w 3166946"/>
                <a:gd name="connsiteY77" fmla="*/ 3105727 h 3119108"/>
                <a:gd name="connsiteX78" fmla="*/ 3166946 w 3166946"/>
                <a:gd name="connsiteY78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3241 w 3166946"/>
                <a:gd name="connsiteY46" fmla="*/ 1394531 h 3119108"/>
                <a:gd name="connsiteX47" fmla="*/ 1226194 w 3166946"/>
                <a:gd name="connsiteY47" fmla="*/ 1524767 h 3119108"/>
                <a:gd name="connsiteX48" fmla="*/ 1237063 w 3166946"/>
                <a:gd name="connsiteY48" fmla="*/ 1634645 h 3119108"/>
                <a:gd name="connsiteX49" fmla="*/ 1244979 w 3166946"/>
                <a:gd name="connsiteY49" fmla="*/ 1747727 h 3119108"/>
                <a:gd name="connsiteX50" fmla="*/ 1259239 w 3166946"/>
                <a:gd name="connsiteY50" fmla="*/ 1991170 h 3119108"/>
                <a:gd name="connsiteX51" fmla="*/ 1282421 w 3166946"/>
                <a:gd name="connsiteY51" fmla="*/ 2151622 h 3119108"/>
                <a:gd name="connsiteX52" fmla="*/ 1312451 w 3166946"/>
                <a:gd name="connsiteY52" fmla="*/ 2279154 h 3119108"/>
                <a:gd name="connsiteX53" fmla="*/ 1323760 w 3166946"/>
                <a:gd name="connsiteY53" fmla="*/ 2341099 h 3119108"/>
                <a:gd name="connsiteX54" fmla="*/ 1344994 w 3166946"/>
                <a:gd name="connsiteY54" fmla="*/ 2432883 h 3119108"/>
                <a:gd name="connsiteX55" fmla="*/ 1391672 w 3166946"/>
                <a:gd name="connsiteY55" fmla="*/ 2469259 h 3119108"/>
                <a:gd name="connsiteX56" fmla="*/ 1430624 w 3166946"/>
                <a:gd name="connsiteY56" fmla="*/ 2493949 h 3119108"/>
                <a:gd name="connsiteX57" fmla="*/ 1450162 w 3166946"/>
                <a:gd name="connsiteY57" fmla="*/ 2527057 h 3119108"/>
                <a:gd name="connsiteX58" fmla="*/ 1483960 w 3166946"/>
                <a:gd name="connsiteY58" fmla="*/ 2563432 h 3119108"/>
                <a:gd name="connsiteX59" fmla="*/ 1538178 w 3166946"/>
                <a:gd name="connsiteY59" fmla="*/ 2634298 h 3119108"/>
                <a:gd name="connsiteX60" fmla="*/ 1573862 w 3166946"/>
                <a:gd name="connsiteY60" fmla="*/ 2678399 h 3119108"/>
                <a:gd name="connsiteX61" fmla="*/ 1629460 w 3166946"/>
                <a:gd name="connsiteY61" fmla="*/ 2744992 h 3119108"/>
                <a:gd name="connsiteX62" fmla="*/ 1706482 w 3166946"/>
                <a:gd name="connsiteY62" fmla="*/ 2812089 h 3119108"/>
                <a:gd name="connsiteX63" fmla="*/ 1802854 w 3166946"/>
                <a:gd name="connsiteY63" fmla="*/ 2873341 h 3119108"/>
                <a:gd name="connsiteX64" fmla="*/ 1881949 w 3166946"/>
                <a:gd name="connsiteY64" fmla="*/ 2882577 h 3119108"/>
                <a:gd name="connsiteX65" fmla="*/ 1917445 w 3166946"/>
                <a:gd name="connsiteY65" fmla="*/ 2912606 h 3119108"/>
                <a:gd name="connsiteX66" fmla="*/ 1951745 w 3166946"/>
                <a:gd name="connsiteY66" fmla="*/ 2945212 h 3119108"/>
                <a:gd name="connsiteX67" fmla="*/ 2030339 w 3166946"/>
                <a:gd name="connsiteY67" fmla="*/ 2969399 h 3119108"/>
                <a:gd name="connsiteX68" fmla="*/ 2107738 w 3166946"/>
                <a:gd name="connsiteY68" fmla="*/ 2978822 h 3119108"/>
                <a:gd name="connsiteX69" fmla="*/ 2190099 w 3166946"/>
                <a:gd name="connsiteY69" fmla="*/ 2954070 h 3119108"/>
                <a:gd name="connsiteX70" fmla="*/ 2310533 w 3166946"/>
                <a:gd name="connsiteY70" fmla="*/ 2998675 h 3119108"/>
                <a:gd name="connsiteX71" fmla="*/ 2399742 w 3166946"/>
                <a:gd name="connsiteY71" fmla="*/ 3016517 h 3119108"/>
                <a:gd name="connsiteX72" fmla="*/ 2493413 w 3166946"/>
                <a:gd name="connsiteY72" fmla="*/ 3029898 h 3119108"/>
                <a:gd name="connsiteX73" fmla="*/ 2591543 w 3166946"/>
                <a:gd name="connsiteY73" fmla="*/ 3047740 h 3119108"/>
                <a:gd name="connsiteX74" fmla="*/ 2649530 w 3166946"/>
                <a:gd name="connsiteY74" fmla="*/ 3056661 h 3119108"/>
                <a:gd name="connsiteX75" fmla="*/ 2716437 w 3166946"/>
                <a:gd name="connsiteY75" fmla="*/ 3078964 h 3119108"/>
                <a:gd name="connsiteX76" fmla="*/ 2805647 w 3166946"/>
                <a:gd name="connsiteY76" fmla="*/ 3092345 h 3119108"/>
                <a:gd name="connsiteX77" fmla="*/ 2917159 w 3166946"/>
                <a:gd name="connsiteY77" fmla="*/ 3105727 h 3119108"/>
                <a:gd name="connsiteX78" fmla="*/ 3166946 w 3166946"/>
                <a:gd name="connsiteY78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3241 w 3166946"/>
                <a:gd name="connsiteY46" fmla="*/ 1394531 h 3119108"/>
                <a:gd name="connsiteX47" fmla="*/ 1226194 w 3166946"/>
                <a:gd name="connsiteY47" fmla="*/ 1524767 h 3119108"/>
                <a:gd name="connsiteX48" fmla="*/ 1237063 w 3166946"/>
                <a:gd name="connsiteY48" fmla="*/ 1634645 h 3119108"/>
                <a:gd name="connsiteX49" fmla="*/ 1244979 w 3166946"/>
                <a:gd name="connsiteY49" fmla="*/ 1747727 h 3119108"/>
                <a:gd name="connsiteX50" fmla="*/ 1259239 w 3166946"/>
                <a:gd name="connsiteY50" fmla="*/ 1991170 h 3119108"/>
                <a:gd name="connsiteX51" fmla="*/ 1282421 w 3166946"/>
                <a:gd name="connsiteY51" fmla="*/ 2151622 h 3119108"/>
                <a:gd name="connsiteX52" fmla="*/ 1312451 w 3166946"/>
                <a:gd name="connsiteY52" fmla="*/ 2279154 h 3119108"/>
                <a:gd name="connsiteX53" fmla="*/ 1323760 w 3166946"/>
                <a:gd name="connsiteY53" fmla="*/ 2341099 h 3119108"/>
                <a:gd name="connsiteX54" fmla="*/ 1344994 w 3166946"/>
                <a:gd name="connsiteY54" fmla="*/ 2432883 h 3119108"/>
                <a:gd name="connsiteX55" fmla="*/ 1391672 w 3166946"/>
                <a:gd name="connsiteY55" fmla="*/ 2469259 h 3119108"/>
                <a:gd name="connsiteX56" fmla="*/ 1430624 w 3166946"/>
                <a:gd name="connsiteY56" fmla="*/ 2493949 h 3119108"/>
                <a:gd name="connsiteX57" fmla="*/ 1450162 w 3166946"/>
                <a:gd name="connsiteY57" fmla="*/ 2527057 h 3119108"/>
                <a:gd name="connsiteX58" fmla="*/ 1483960 w 3166946"/>
                <a:gd name="connsiteY58" fmla="*/ 2563432 h 3119108"/>
                <a:gd name="connsiteX59" fmla="*/ 1538178 w 3166946"/>
                <a:gd name="connsiteY59" fmla="*/ 2634298 h 3119108"/>
                <a:gd name="connsiteX60" fmla="*/ 1573862 w 3166946"/>
                <a:gd name="connsiteY60" fmla="*/ 2678399 h 3119108"/>
                <a:gd name="connsiteX61" fmla="*/ 1629460 w 3166946"/>
                <a:gd name="connsiteY61" fmla="*/ 2744992 h 3119108"/>
                <a:gd name="connsiteX62" fmla="*/ 1706482 w 3166946"/>
                <a:gd name="connsiteY62" fmla="*/ 2812089 h 3119108"/>
                <a:gd name="connsiteX63" fmla="*/ 1802854 w 3166946"/>
                <a:gd name="connsiteY63" fmla="*/ 2873341 h 3119108"/>
                <a:gd name="connsiteX64" fmla="*/ 1881949 w 3166946"/>
                <a:gd name="connsiteY64" fmla="*/ 2882577 h 3119108"/>
                <a:gd name="connsiteX65" fmla="*/ 1917445 w 3166946"/>
                <a:gd name="connsiteY65" fmla="*/ 2912606 h 3119108"/>
                <a:gd name="connsiteX66" fmla="*/ 1951745 w 3166946"/>
                <a:gd name="connsiteY66" fmla="*/ 2945212 h 3119108"/>
                <a:gd name="connsiteX67" fmla="*/ 2030339 w 3166946"/>
                <a:gd name="connsiteY67" fmla="*/ 2969399 h 3119108"/>
                <a:gd name="connsiteX68" fmla="*/ 2107738 w 3166946"/>
                <a:gd name="connsiteY68" fmla="*/ 2978822 h 3119108"/>
                <a:gd name="connsiteX69" fmla="*/ 2179796 w 3166946"/>
                <a:gd name="connsiteY69" fmla="*/ 2992707 h 3119108"/>
                <a:gd name="connsiteX70" fmla="*/ 2310533 w 3166946"/>
                <a:gd name="connsiteY70" fmla="*/ 2998675 h 3119108"/>
                <a:gd name="connsiteX71" fmla="*/ 2399742 w 3166946"/>
                <a:gd name="connsiteY71" fmla="*/ 3016517 h 3119108"/>
                <a:gd name="connsiteX72" fmla="*/ 2493413 w 3166946"/>
                <a:gd name="connsiteY72" fmla="*/ 3029898 h 3119108"/>
                <a:gd name="connsiteX73" fmla="*/ 2591543 w 3166946"/>
                <a:gd name="connsiteY73" fmla="*/ 3047740 h 3119108"/>
                <a:gd name="connsiteX74" fmla="*/ 2649530 w 3166946"/>
                <a:gd name="connsiteY74" fmla="*/ 3056661 h 3119108"/>
                <a:gd name="connsiteX75" fmla="*/ 2716437 w 3166946"/>
                <a:gd name="connsiteY75" fmla="*/ 3078964 h 3119108"/>
                <a:gd name="connsiteX76" fmla="*/ 2805647 w 3166946"/>
                <a:gd name="connsiteY76" fmla="*/ 3092345 h 3119108"/>
                <a:gd name="connsiteX77" fmla="*/ 2917159 w 3166946"/>
                <a:gd name="connsiteY77" fmla="*/ 3105727 h 3119108"/>
                <a:gd name="connsiteX78" fmla="*/ 3166946 w 3166946"/>
                <a:gd name="connsiteY78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3241 w 3166946"/>
                <a:gd name="connsiteY46" fmla="*/ 1394531 h 3119108"/>
                <a:gd name="connsiteX47" fmla="*/ 1226194 w 3166946"/>
                <a:gd name="connsiteY47" fmla="*/ 1524767 h 3119108"/>
                <a:gd name="connsiteX48" fmla="*/ 1237063 w 3166946"/>
                <a:gd name="connsiteY48" fmla="*/ 1634645 h 3119108"/>
                <a:gd name="connsiteX49" fmla="*/ 1244979 w 3166946"/>
                <a:gd name="connsiteY49" fmla="*/ 1747727 h 3119108"/>
                <a:gd name="connsiteX50" fmla="*/ 1259239 w 3166946"/>
                <a:gd name="connsiteY50" fmla="*/ 1991170 h 3119108"/>
                <a:gd name="connsiteX51" fmla="*/ 1282421 w 3166946"/>
                <a:gd name="connsiteY51" fmla="*/ 2151622 h 3119108"/>
                <a:gd name="connsiteX52" fmla="*/ 1312451 w 3166946"/>
                <a:gd name="connsiteY52" fmla="*/ 2279154 h 3119108"/>
                <a:gd name="connsiteX53" fmla="*/ 1323760 w 3166946"/>
                <a:gd name="connsiteY53" fmla="*/ 2341099 h 3119108"/>
                <a:gd name="connsiteX54" fmla="*/ 1344994 w 3166946"/>
                <a:gd name="connsiteY54" fmla="*/ 2432883 h 3119108"/>
                <a:gd name="connsiteX55" fmla="*/ 1391672 w 3166946"/>
                <a:gd name="connsiteY55" fmla="*/ 2469259 h 3119108"/>
                <a:gd name="connsiteX56" fmla="*/ 1430624 w 3166946"/>
                <a:gd name="connsiteY56" fmla="*/ 2493949 h 3119108"/>
                <a:gd name="connsiteX57" fmla="*/ 1450162 w 3166946"/>
                <a:gd name="connsiteY57" fmla="*/ 2527057 h 3119108"/>
                <a:gd name="connsiteX58" fmla="*/ 1483960 w 3166946"/>
                <a:gd name="connsiteY58" fmla="*/ 2563432 h 3119108"/>
                <a:gd name="connsiteX59" fmla="*/ 1538178 w 3166946"/>
                <a:gd name="connsiteY59" fmla="*/ 2634298 h 3119108"/>
                <a:gd name="connsiteX60" fmla="*/ 1573862 w 3166946"/>
                <a:gd name="connsiteY60" fmla="*/ 2678399 h 3119108"/>
                <a:gd name="connsiteX61" fmla="*/ 1629460 w 3166946"/>
                <a:gd name="connsiteY61" fmla="*/ 2744992 h 3119108"/>
                <a:gd name="connsiteX62" fmla="*/ 1706482 w 3166946"/>
                <a:gd name="connsiteY62" fmla="*/ 2812089 h 3119108"/>
                <a:gd name="connsiteX63" fmla="*/ 1802854 w 3166946"/>
                <a:gd name="connsiteY63" fmla="*/ 2873341 h 3119108"/>
                <a:gd name="connsiteX64" fmla="*/ 1881949 w 3166946"/>
                <a:gd name="connsiteY64" fmla="*/ 2882577 h 3119108"/>
                <a:gd name="connsiteX65" fmla="*/ 1917445 w 3166946"/>
                <a:gd name="connsiteY65" fmla="*/ 2912606 h 3119108"/>
                <a:gd name="connsiteX66" fmla="*/ 1951745 w 3166946"/>
                <a:gd name="connsiteY66" fmla="*/ 2945212 h 3119108"/>
                <a:gd name="connsiteX67" fmla="*/ 2030339 w 3166946"/>
                <a:gd name="connsiteY67" fmla="*/ 2969399 h 3119108"/>
                <a:gd name="connsiteX68" fmla="*/ 2107738 w 3166946"/>
                <a:gd name="connsiteY68" fmla="*/ 2978822 h 3119108"/>
                <a:gd name="connsiteX69" fmla="*/ 2179796 w 3166946"/>
                <a:gd name="connsiteY69" fmla="*/ 2992707 h 3119108"/>
                <a:gd name="connsiteX70" fmla="*/ 2307957 w 3166946"/>
                <a:gd name="connsiteY70" fmla="*/ 3021857 h 3119108"/>
                <a:gd name="connsiteX71" fmla="*/ 2399742 w 3166946"/>
                <a:gd name="connsiteY71" fmla="*/ 3016517 h 3119108"/>
                <a:gd name="connsiteX72" fmla="*/ 2493413 w 3166946"/>
                <a:gd name="connsiteY72" fmla="*/ 3029898 h 3119108"/>
                <a:gd name="connsiteX73" fmla="*/ 2591543 w 3166946"/>
                <a:gd name="connsiteY73" fmla="*/ 3047740 h 3119108"/>
                <a:gd name="connsiteX74" fmla="*/ 2649530 w 3166946"/>
                <a:gd name="connsiteY74" fmla="*/ 3056661 h 3119108"/>
                <a:gd name="connsiteX75" fmla="*/ 2716437 w 3166946"/>
                <a:gd name="connsiteY75" fmla="*/ 3078964 h 3119108"/>
                <a:gd name="connsiteX76" fmla="*/ 2805647 w 3166946"/>
                <a:gd name="connsiteY76" fmla="*/ 3092345 h 3119108"/>
                <a:gd name="connsiteX77" fmla="*/ 2917159 w 3166946"/>
                <a:gd name="connsiteY77" fmla="*/ 3105727 h 3119108"/>
                <a:gd name="connsiteX78" fmla="*/ 3166946 w 3166946"/>
                <a:gd name="connsiteY78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3241 w 3166946"/>
                <a:gd name="connsiteY46" fmla="*/ 1394531 h 3119108"/>
                <a:gd name="connsiteX47" fmla="*/ 1226194 w 3166946"/>
                <a:gd name="connsiteY47" fmla="*/ 1524767 h 3119108"/>
                <a:gd name="connsiteX48" fmla="*/ 1237063 w 3166946"/>
                <a:gd name="connsiteY48" fmla="*/ 1634645 h 3119108"/>
                <a:gd name="connsiteX49" fmla="*/ 1244979 w 3166946"/>
                <a:gd name="connsiteY49" fmla="*/ 1747727 h 3119108"/>
                <a:gd name="connsiteX50" fmla="*/ 1259239 w 3166946"/>
                <a:gd name="connsiteY50" fmla="*/ 1991170 h 3119108"/>
                <a:gd name="connsiteX51" fmla="*/ 1282421 w 3166946"/>
                <a:gd name="connsiteY51" fmla="*/ 2151622 h 3119108"/>
                <a:gd name="connsiteX52" fmla="*/ 1312451 w 3166946"/>
                <a:gd name="connsiteY52" fmla="*/ 2279154 h 3119108"/>
                <a:gd name="connsiteX53" fmla="*/ 1323760 w 3166946"/>
                <a:gd name="connsiteY53" fmla="*/ 2341099 h 3119108"/>
                <a:gd name="connsiteX54" fmla="*/ 1344994 w 3166946"/>
                <a:gd name="connsiteY54" fmla="*/ 2432883 h 3119108"/>
                <a:gd name="connsiteX55" fmla="*/ 1391672 w 3166946"/>
                <a:gd name="connsiteY55" fmla="*/ 2469259 h 3119108"/>
                <a:gd name="connsiteX56" fmla="*/ 1430624 w 3166946"/>
                <a:gd name="connsiteY56" fmla="*/ 2493949 h 3119108"/>
                <a:gd name="connsiteX57" fmla="*/ 1450162 w 3166946"/>
                <a:gd name="connsiteY57" fmla="*/ 2527057 h 3119108"/>
                <a:gd name="connsiteX58" fmla="*/ 1483960 w 3166946"/>
                <a:gd name="connsiteY58" fmla="*/ 2563432 h 3119108"/>
                <a:gd name="connsiteX59" fmla="*/ 1538178 w 3166946"/>
                <a:gd name="connsiteY59" fmla="*/ 2634298 h 3119108"/>
                <a:gd name="connsiteX60" fmla="*/ 1573862 w 3166946"/>
                <a:gd name="connsiteY60" fmla="*/ 2678399 h 3119108"/>
                <a:gd name="connsiteX61" fmla="*/ 1629460 w 3166946"/>
                <a:gd name="connsiteY61" fmla="*/ 2744992 h 3119108"/>
                <a:gd name="connsiteX62" fmla="*/ 1706482 w 3166946"/>
                <a:gd name="connsiteY62" fmla="*/ 2812089 h 3119108"/>
                <a:gd name="connsiteX63" fmla="*/ 1802854 w 3166946"/>
                <a:gd name="connsiteY63" fmla="*/ 2873341 h 3119108"/>
                <a:gd name="connsiteX64" fmla="*/ 1881949 w 3166946"/>
                <a:gd name="connsiteY64" fmla="*/ 2882577 h 3119108"/>
                <a:gd name="connsiteX65" fmla="*/ 1917445 w 3166946"/>
                <a:gd name="connsiteY65" fmla="*/ 2912606 h 3119108"/>
                <a:gd name="connsiteX66" fmla="*/ 1951745 w 3166946"/>
                <a:gd name="connsiteY66" fmla="*/ 2945212 h 3119108"/>
                <a:gd name="connsiteX67" fmla="*/ 2030339 w 3166946"/>
                <a:gd name="connsiteY67" fmla="*/ 2969399 h 3119108"/>
                <a:gd name="connsiteX68" fmla="*/ 2107738 w 3166946"/>
                <a:gd name="connsiteY68" fmla="*/ 2978822 h 3119108"/>
                <a:gd name="connsiteX69" fmla="*/ 2179796 w 3166946"/>
                <a:gd name="connsiteY69" fmla="*/ 2992707 h 3119108"/>
                <a:gd name="connsiteX70" fmla="*/ 2307957 w 3166946"/>
                <a:gd name="connsiteY70" fmla="*/ 3021857 h 3119108"/>
                <a:gd name="connsiteX71" fmla="*/ 2402318 w 3166946"/>
                <a:gd name="connsiteY71" fmla="*/ 3029396 h 3119108"/>
                <a:gd name="connsiteX72" fmla="*/ 2493413 w 3166946"/>
                <a:gd name="connsiteY72" fmla="*/ 3029898 h 3119108"/>
                <a:gd name="connsiteX73" fmla="*/ 2591543 w 3166946"/>
                <a:gd name="connsiteY73" fmla="*/ 3047740 h 3119108"/>
                <a:gd name="connsiteX74" fmla="*/ 2649530 w 3166946"/>
                <a:gd name="connsiteY74" fmla="*/ 3056661 h 3119108"/>
                <a:gd name="connsiteX75" fmla="*/ 2716437 w 3166946"/>
                <a:gd name="connsiteY75" fmla="*/ 3078964 h 3119108"/>
                <a:gd name="connsiteX76" fmla="*/ 2805647 w 3166946"/>
                <a:gd name="connsiteY76" fmla="*/ 3092345 h 3119108"/>
                <a:gd name="connsiteX77" fmla="*/ 2917159 w 3166946"/>
                <a:gd name="connsiteY77" fmla="*/ 3105727 h 3119108"/>
                <a:gd name="connsiteX78" fmla="*/ 3166946 w 3166946"/>
                <a:gd name="connsiteY78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3241 w 3166946"/>
                <a:gd name="connsiteY46" fmla="*/ 1394531 h 3119108"/>
                <a:gd name="connsiteX47" fmla="*/ 1226194 w 3166946"/>
                <a:gd name="connsiteY47" fmla="*/ 1524767 h 3119108"/>
                <a:gd name="connsiteX48" fmla="*/ 1237063 w 3166946"/>
                <a:gd name="connsiteY48" fmla="*/ 1634645 h 3119108"/>
                <a:gd name="connsiteX49" fmla="*/ 1244979 w 3166946"/>
                <a:gd name="connsiteY49" fmla="*/ 1747727 h 3119108"/>
                <a:gd name="connsiteX50" fmla="*/ 1259239 w 3166946"/>
                <a:gd name="connsiteY50" fmla="*/ 1991170 h 3119108"/>
                <a:gd name="connsiteX51" fmla="*/ 1282421 w 3166946"/>
                <a:gd name="connsiteY51" fmla="*/ 2151622 h 3119108"/>
                <a:gd name="connsiteX52" fmla="*/ 1312451 w 3166946"/>
                <a:gd name="connsiteY52" fmla="*/ 2279154 h 3119108"/>
                <a:gd name="connsiteX53" fmla="*/ 1323760 w 3166946"/>
                <a:gd name="connsiteY53" fmla="*/ 2341099 h 3119108"/>
                <a:gd name="connsiteX54" fmla="*/ 1344994 w 3166946"/>
                <a:gd name="connsiteY54" fmla="*/ 2432883 h 3119108"/>
                <a:gd name="connsiteX55" fmla="*/ 1391672 w 3166946"/>
                <a:gd name="connsiteY55" fmla="*/ 2469259 h 3119108"/>
                <a:gd name="connsiteX56" fmla="*/ 1430624 w 3166946"/>
                <a:gd name="connsiteY56" fmla="*/ 2493949 h 3119108"/>
                <a:gd name="connsiteX57" fmla="*/ 1450162 w 3166946"/>
                <a:gd name="connsiteY57" fmla="*/ 2527057 h 3119108"/>
                <a:gd name="connsiteX58" fmla="*/ 1483960 w 3166946"/>
                <a:gd name="connsiteY58" fmla="*/ 2563432 h 3119108"/>
                <a:gd name="connsiteX59" fmla="*/ 1538178 w 3166946"/>
                <a:gd name="connsiteY59" fmla="*/ 2634298 h 3119108"/>
                <a:gd name="connsiteX60" fmla="*/ 1573862 w 3166946"/>
                <a:gd name="connsiteY60" fmla="*/ 2678399 h 3119108"/>
                <a:gd name="connsiteX61" fmla="*/ 1629460 w 3166946"/>
                <a:gd name="connsiteY61" fmla="*/ 2744992 h 3119108"/>
                <a:gd name="connsiteX62" fmla="*/ 1706482 w 3166946"/>
                <a:gd name="connsiteY62" fmla="*/ 2812089 h 3119108"/>
                <a:gd name="connsiteX63" fmla="*/ 1802854 w 3166946"/>
                <a:gd name="connsiteY63" fmla="*/ 2873341 h 3119108"/>
                <a:gd name="connsiteX64" fmla="*/ 1881949 w 3166946"/>
                <a:gd name="connsiteY64" fmla="*/ 2882577 h 3119108"/>
                <a:gd name="connsiteX65" fmla="*/ 1917445 w 3166946"/>
                <a:gd name="connsiteY65" fmla="*/ 2912606 h 3119108"/>
                <a:gd name="connsiteX66" fmla="*/ 1951745 w 3166946"/>
                <a:gd name="connsiteY66" fmla="*/ 2945212 h 3119108"/>
                <a:gd name="connsiteX67" fmla="*/ 2030339 w 3166946"/>
                <a:gd name="connsiteY67" fmla="*/ 2969399 h 3119108"/>
                <a:gd name="connsiteX68" fmla="*/ 2107738 w 3166946"/>
                <a:gd name="connsiteY68" fmla="*/ 2978822 h 3119108"/>
                <a:gd name="connsiteX69" fmla="*/ 2179796 w 3166946"/>
                <a:gd name="connsiteY69" fmla="*/ 2992707 h 3119108"/>
                <a:gd name="connsiteX70" fmla="*/ 2307957 w 3166946"/>
                <a:gd name="connsiteY70" fmla="*/ 3021857 h 3119108"/>
                <a:gd name="connsiteX71" fmla="*/ 2402318 w 3166946"/>
                <a:gd name="connsiteY71" fmla="*/ 3029396 h 3119108"/>
                <a:gd name="connsiteX72" fmla="*/ 2493413 w 3166946"/>
                <a:gd name="connsiteY72" fmla="*/ 3029898 h 3119108"/>
                <a:gd name="connsiteX73" fmla="*/ 2591543 w 3166946"/>
                <a:gd name="connsiteY73" fmla="*/ 3040013 h 3119108"/>
                <a:gd name="connsiteX74" fmla="*/ 2649530 w 3166946"/>
                <a:gd name="connsiteY74" fmla="*/ 3056661 h 3119108"/>
                <a:gd name="connsiteX75" fmla="*/ 2716437 w 3166946"/>
                <a:gd name="connsiteY75" fmla="*/ 3078964 h 3119108"/>
                <a:gd name="connsiteX76" fmla="*/ 2805647 w 3166946"/>
                <a:gd name="connsiteY76" fmla="*/ 3092345 h 3119108"/>
                <a:gd name="connsiteX77" fmla="*/ 2917159 w 3166946"/>
                <a:gd name="connsiteY77" fmla="*/ 3105727 h 3119108"/>
                <a:gd name="connsiteX78" fmla="*/ 3166946 w 3166946"/>
                <a:gd name="connsiteY78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3241 w 3166946"/>
                <a:gd name="connsiteY46" fmla="*/ 1394531 h 3119108"/>
                <a:gd name="connsiteX47" fmla="*/ 1226194 w 3166946"/>
                <a:gd name="connsiteY47" fmla="*/ 1524767 h 3119108"/>
                <a:gd name="connsiteX48" fmla="*/ 1237063 w 3166946"/>
                <a:gd name="connsiteY48" fmla="*/ 1634645 h 3119108"/>
                <a:gd name="connsiteX49" fmla="*/ 1244979 w 3166946"/>
                <a:gd name="connsiteY49" fmla="*/ 1747727 h 3119108"/>
                <a:gd name="connsiteX50" fmla="*/ 1259239 w 3166946"/>
                <a:gd name="connsiteY50" fmla="*/ 1991170 h 3119108"/>
                <a:gd name="connsiteX51" fmla="*/ 1282421 w 3166946"/>
                <a:gd name="connsiteY51" fmla="*/ 2151622 h 3119108"/>
                <a:gd name="connsiteX52" fmla="*/ 1312451 w 3166946"/>
                <a:gd name="connsiteY52" fmla="*/ 2279154 h 3119108"/>
                <a:gd name="connsiteX53" fmla="*/ 1323760 w 3166946"/>
                <a:gd name="connsiteY53" fmla="*/ 2341099 h 3119108"/>
                <a:gd name="connsiteX54" fmla="*/ 1344994 w 3166946"/>
                <a:gd name="connsiteY54" fmla="*/ 2432883 h 3119108"/>
                <a:gd name="connsiteX55" fmla="*/ 1391672 w 3166946"/>
                <a:gd name="connsiteY55" fmla="*/ 2469259 h 3119108"/>
                <a:gd name="connsiteX56" fmla="*/ 1430624 w 3166946"/>
                <a:gd name="connsiteY56" fmla="*/ 2493949 h 3119108"/>
                <a:gd name="connsiteX57" fmla="*/ 1450162 w 3166946"/>
                <a:gd name="connsiteY57" fmla="*/ 2527057 h 3119108"/>
                <a:gd name="connsiteX58" fmla="*/ 1483960 w 3166946"/>
                <a:gd name="connsiteY58" fmla="*/ 2563432 h 3119108"/>
                <a:gd name="connsiteX59" fmla="*/ 1538178 w 3166946"/>
                <a:gd name="connsiteY59" fmla="*/ 2634298 h 3119108"/>
                <a:gd name="connsiteX60" fmla="*/ 1573862 w 3166946"/>
                <a:gd name="connsiteY60" fmla="*/ 2678399 h 3119108"/>
                <a:gd name="connsiteX61" fmla="*/ 1629460 w 3166946"/>
                <a:gd name="connsiteY61" fmla="*/ 2744992 h 3119108"/>
                <a:gd name="connsiteX62" fmla="*/ 1706482 w 3166946"/>
                <a:gd name="connsiteY62" fmla="*/ 2812089 h 3119108"/>
                <a:gd name="connsiteX63" fmla="*/ 1802854 w 3166946"/>
                <a:gd name="connsiteY63" fmla="*/ 2873341 h 3119108"/>
                <a:gd name="connsiteX64" fmla="*/ 1881949 w 3166946"/>
                <a:gd name="connsiteY64" fmla="*/ 2882577 h 3119108"/>
                <a:gd name="connsiteX65" fmla="*/ 1917445 w 3166946"/>
                <a:gd name="connsiteY65" fmla="*/ 2912606 h 3119108"/>
                <a:gd name="connsiteX66" fmla="*/ 1951745 w 3166946"/>
                <a:gd name="connsiteY66" fmla="*/ 2945212 h 3119108"/>
                <a:gd name="connsiteX67" fmla="*/ 2030339 w 3166946"/>
                <a:gd name="connsiteY67" fmla="*/ 2969399 h 3119108"/>
                <a:gd name="connsiteX68" fmla="*/ 2107738 w 3166946"/>
                <a:gd name="connsiteY68" fmla="*/ 2978822 h 3119108"/>
                <a:gd name="connsiteX69" fmla="*/ 2179796 w 3166946"/>
                <a:gd name="connsiteY69" fmla="*/ 2992707 h 3119108"/>
                <a:gd name="connsiteX70" fmla="*/ 2307957 w 3166946"/>
                <a:gd name="connsiteY70" fmla="*/ 3021857 h 3119108"/>
                <a:gd name="connsiteX71" fmla="*/ 2402318 w 3166946"/>
                <a:gd name="connsiteY71" fmla="*/ 3029396 h 3119108"/>
                <a:gd name="connsiteX72" fmla="*/ 2493413 w 3166946"/>
                <a:gd name="connsiteY72" fmla="*/ 3029898 h 3119108"/>
                <a:gd name="connsiteX73" fmla="*/ 2591543 w 3166946"/>
                <a:gd name="connsiteY73" fmla="*/ 3040013 h 3119108"/>
                <a:gd name="connsiteX74" fmla="*/ 2654681 w 3166946"/>
                <a:gd name="connsiteY74" fmla="*/ 3043782 h 3119108"/>
                <a:gd name="connsiteX75" fmla="*/ 2716437 w 3166946"/>
                <a:gd name="connsiteY75" fmla="*/ 3078964 h 3119108"/>
                <a:gd name="connsiteX76" fmla="*/ 2805647 w 3166946"/>
                <a:gd name="connsiteY76" fmla="*/ 3092345 h 3119108"/>
                <a:gd name="connsiteX77" fmla="*/ 2917159 w 3166946"/>
                <a:gd name="connsiteY77" fmla="*/ 3105727 h 3119108"/>
                <a:gd name="connsiteX78" fmla="*/ 3166946 w 3166946"/>
                <a:gd name="connsiteY78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3241 w 3166946"/>
                <a:gd name="connsiteY46" fmla="*/ 1394531 h 3119108"/>
                <a:gd name="connsiteX47" fmla="*/ 1226194 w 3166946"/>
                <a:gd name="connsiteY47" fmla="*/ 1524767 h 3119108"/>
                <a:gd name="connsiteX48" fmla="*/ 1237063 w 3166946"/>
                <a:gd name="connsiteY48" fmla="*/ 1634645 h 3119108"/>
                <a:gd name="connsiteX49" fmla="*/ 1244979 w 3166946"/>
                <a:gd name="connsiteY49" fmla="*/ 1747727 h 3119108"/>
                <a:gd name="connsiteX50" fmla="*/ 1259239 w 3166946"/>
                <a:gd name="connsiteY50" fmla="*/ 1991170 h 3119108"/>
                <a:gd name="connsiteX51" fmla="*/ 1282421 w 3166946"/>
                <a:gd name="connsiteY51" fmla="*/ 2151622 h 3119108"/>
                <a:gd name="connsiteX52" fmla="*/ 1312451 w 3166946"/>
                <a:gd name="connsiteY52" fmla="*/ 2279154 h 3119108"/>
                <a:gd name="connsiteX53" fmla="*/ 1323760 w 3166946"/>
                <a:gd name="connsiteY53" fmla="*/ 2341099 h 3119108"/>
                <a:gd name="connsiteX54" fmla="*/ 1344994 w 3166946"/>
                <a:gd name="connsiteY54" fmla="*/ 2432883 h 3119108"/>
                <a:gd name="connsiteX55" fmla="*/ 1391672 w 3166946"/>
                <a:gd name="connsiteY55" fmla="*/ 2469259 h 3119108"/>
                <a:gd name="connsiteX56" fmla="*/ 1430624 w 3166946"/>
                <a:gd name="connsiteY56" fmla="*/ 2493949 h 3119108"/>
                <a:gd name="connsiteX57" fmla="*/ 1450162 w 3166946"/>
                <a:gd name="connsiteY57" fmla="*/ 2527057 h 3119108"/>
                <a:gd name="connsiteX58" fmla="*/ 1483960 w 3166946"/>
                <a:gd name="connsiteY58" fmla="*/ 2563432 h 3119108"/>
                <a:gd name="connsiteX59" fmla="*/ 1538178 w 3166946"/>
                <a:gd name="connsiteY59" fmla="*/ 2634298 h 3119108"/>
                <a:gd name="connsiteX60" fmla="*/ 1573862 w 3166946"/>
                <a:gd name="connsiteY60" fmla="*/ 2678399 h 3119108"/>
                <a:gd name="connsiteX61" fmla="*/ 1629460 w 3166946"/>
                <a:gd name="connsiteY61" fmla="*/ 2744992 h 3119108"/>
                <a:gd name="connsiteX62" fmla="*/ 1706482 w 3166946"/>
                <a:gd name="connsiteY62" fmla="*/ 2812089 h 3119108"/>
                <a:gd name="connsiteX63" fmla="*/ 1802854 w 3166946"/>
                <a:gd name="connsiteY63" fmla="*/ 2873341 h 3119108"/>
                <a:gd name="connsiteX64" fmla="*/ 1881949 w 3166946"/>
                <a:gd name="connsiteY64" fmla="*/ 2882577 h 3119108"/>
                <a:gd name="connsiteX65" fmla="*/ 1917445 w 3166946"/>
                <a:gd name="connsiteY65" fmla="*/ 2912606 h 3119108"/>
                <a:gd name="connsiteX66" fmla="*/ 1951745 w 3166946"/>
                <a:gd name="connsiteY66" fmla="*/ 2945212 h 3119108"/>
                <a:gd name="connsiteX67" fmla="*/ 2030339 w 3166946"/>
                <a:gd name="connsiteY67" fmla="*/ 2969399 h 3119108"/>
                <a:gd name="connsiteX68" fmla="*/ 2107738 w 3166946"/>
                <a:gd name="connsiteY68" fmla="*/ 2978822 h 3119108"/>
                <a:gd name="connsiteX69" fmla="*/ 2179796 w 3166946"/>
                <a:gd name="connsiteY69" fmla="*/ 2992707 h 3119108"/>
                <a:gd name="connsiteX70" fmla="*/ 2307957 w 3166946"/>
                <a:gd name="connsiteY70" fmla="*/ 3021857 h 3119108"/>
                <a:gd name="connsiteX71" fmla="*/ 2402318 w 3166946"/>
                <a:gd name="connsiteY71" fmla="*/ 3029396 h 3119108"/>
                <a:gd name="connsiteX72" fmla="*/ 2493413 w 3166946"/>
                <a:gd name="connsiteY72" fmla="*/ 3029898 h 3119108"/>
                <a:gd name="connsiteX73" fmla="*/ 2591543 w 3166946"/>
                <a:gd name="connsiteY73" fmla="*/ 3040013 h 3119108"/>
                <a:gd name="connsiteX74" fmla="*/ 2654681 w 3166946"/>
                <a:gd name="connsiteY74" fmla="*/ 3043782 h 3119108"/>
                <a:gd name="connsiteX75" fmla="*/ 2716437 w 3166946"/>
                <a:gd name="connsiteY75" fmla="*/ 3050630 h 3119108"/>
                <a:gd name="connsiteX76" fmla="*/ 2805647 w 3166946"/>
                <a:gd name="connsiteY76" fmla="*/ 3092345 h 3119108"/>
                <a:gd name="connsiteX77" fmla="*/ 2917159 w 3166946"/>
                <a:gd name="connsiteY77" fmla="*/ 3105727 h 3119108"/>
                <a:gd name="connsiteX78" fmla="*/ 3166946 w 3166946"/>
                <a:gd name="connsiteY78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3241 w 3166946"/>
                <a:gd name="connsiteY46" fmla="*/ 1394531 h 3119108"/>
                <a:gd name="connsiteX47" fmla="*/ 1226194 w 3166946"/>
                <a:gd name="connsiteY47" fmla="*/ 1524767 h 3119108"/>
                <a:gd name="connsiteX48" fmla="*/ 1237063 w 3166946"/>
                <a:gd name="connsiteY48" fmla="*/ 1634645 h 3119108"/>
                <a:gd name="connsiteX49" fmla="*/ 1244979 w 3166946"/>
                <a:gd name="connsiteY49" fmla="*/ 1747727 h 3119108"/>
                <a:gd name="connsiteX50" fmla="*/ 1259239 w 3166946"/>
                <a:gd name="connsiteY50" fmla="*/ 1991170 h 3119108"/>
                <a:gd name="connsiteX51" fmla="*/ 1282421 w 3166946"/>
                <a:gd name="connsiteY51" fmla="*/ 2151622 h 3119108"/>
                <a:gd name="connsiteX52" fmla="*/ 1312451 w 3166946"/>
                <a:gd name="connsiteY52" fmla="*/ 2279154 h 3119108"/>
                <a:gd name="connsiteX53" fmla="*/ 1323760 w 3166946"/>
                <a:gd name="connsiteY53" fmla="*/ 2341099 h 3119108"/>
                <a:gd name="connsiteX54" fmla="*/ 1344994 w 3166946"/>
                <a:gd name="connsiteY54" fmla="*/ 2432883 h 3119108"/>
                <a:gd name="connsiteX55" fmla="*/ 1391672 w 3166946"/>
                <a:gd name="connsiteY55" fmla="*/ 2469259 h 3119108"/>
                <a:gd name="connsiteX56" fmla="*/ 1430624 w 3166946"/>
                <a:gd name="connsiteY56" fmla="*/ 2493949 h 3119108"/>
                <a:gd name="connsiteX57" fmla="*/ 1450162 w 3166946"/>
                <a:gd name="connsiteY57" fmla="*/ 2527057 h 3119108"/>
                <a:gd name="connsiteX58" fmla="*/ 1483960 w 3166946"/>
                <a:gd name="connsiteY58" fmla="*/ 2563432 h 3119108"/>
                <a:gd name="connsiteX59" fmla="*/ 1538178 w 3166946"/>
                <a:gd name="connsiteY59" fmla="*/ 2634298 h 3119108"/>
                <a:gd name="connsiteX60" fmla="*/ 1573862 w 3166946"/>
                <a:gd name="connsiteY60" fmla="*/ 2678399 h 3119108"/>
                <a:gd name="connsiteX61" fmla="*/ 1629460 w 3166946"/>
                <a:gd name="connsiteY61" fmla="*/ 2744992 h 3119108"/>
                <a:gd name="connsiteX62" fmla="*/ 1706482 w 3166946"/>
                <a:gd name="connsiteY62" fmla="*/ 2812089 h 3119108"/>
                <a:gd name="connsiteX63" fmla="*/ 1802854 w 3166946"/>
                <a:gd name="connsiteY63" fmla="*/ 2873341 h 3119108"/>
                <a:gd name="connsiteX64" fmla="*/ 1881949 w 3166946"/>
                <a:gd name="connsiteY64" fmla="*/ 2882577 h 3119108"/>
                <a:gd name="connsiteX65" fmla="*/ 1917445 w 3166946"/>
                <a:gd name="connsiteY65" fmla="*/ 2912606 h 3119108"/>
                <a:gd name="connsiteX66" fmla="*/ 1951745 w 3166946"/>
                <a:gd name="connsiteY66" fmla="*/ 2945212 h 3119108"/>
                <a:gd name="connsiteX67" fmla="*/ 2030339 w 3166946"/>
                <a:gd name="connsiteY67" fmla="*/ 2969399 h 3119108"/>
                <a:gd name="connsiteX68" fmla="*/ 2107738 w 3166946"/>
                <a:gd name="connsiteY68" fmla="*/ 2978822 h 3119108"/>
                <a:gd name="connsiteX69" fmla="*/ 2179796 w 3166946"/>
                <a:gd name="connsiteY69" fmla="*/ 2992707 h 3119108"/>
                <a:gd name="connsiteX70" fmla="*/ 2307957 w 3166946"/>
                <a:gd name="connsiteY70" fmla="*/ 3021857 h 3119108"/>
                <a:gd name="connsiteX71" fmla="*/ 2402318 w 3166946"/>
                <a:gd name="connsiteY71" fmla="*/ 3029396 h 3119108"/>
                <a:gd name="connsiteX72" fmla="*/ 2493413 w 3166946"/>
                <a:gd name="connsiteY72" fmla="*/ 3029898 h 3119108"/>
                <a:gd name="connsiteX73" fmla="*/ 2591543 w 3166946"/>
                <a:gd name="connsiteY73" fmla="*/ 3040013 h 3119108"/>
                <a:gd name="connsiteX74" fmla="*/ 2654681 w 3166946"/>
                <a:gd name="connsiteY74" fmla="*/ 3043782 h 3119108"/>
                <a:gd name="connsiteX75" fmla="*/ 2716437 w 3166946"/>
                <a:gd name="connsiteY75" fmla="*/ 3050630 h 3119108"/>
                <a:gd name="connsiteX76" fmla="*/ 2805647 w 3166946"/>
                <a:gd name="connsiteY76" fmla="*/ 3076890 h 3119108"/>
                <a:gd name="connsiteX77" fmla="*/ 2917159 w 3166946"/>
                <a:gd name="connsiteY77" fmla="*/ 3105727 h 3119108"/>
                <a:gd name="connsiteX78" fmla="*/ 3166946 w 3166946"/>
                <a:gd name="connsiteY78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3241 w 3166946"/>
                <a:gd name="connsiteY46" fmla="*/ 1394531 h 3119108"/>
                <a:gd name="connsiteX47" fmla="*/ 1226194 w 3166946"/>
                <a:gd name="connsiteY47" fmla="*/ 1524767 h 3119108"/>
                <a:gd name="connsiteX48" fmla="*/ 1237063 w 3166946"/>
                <a:gd name="connsiteY48" fmla="*/ 1634645 h 3119108"/>
                <a:gd name="connsiteX49" fmla="*/ 1244979 w 3166946"/>
                <a:gd name="connsiteY49" fmla="*/ 1747727 h 3119108"/>
                <a:gd name="connsiteX50" fmla="*/ 1259239 w 3166946"/>
                <a:gd name="connsiteY50" fmla="*/ 1991170 h 3119108"/>
                <a:gd name="connsiteX51" fmla="*/ 1282421 w 3166946"/>
                <a:gd name="connsiteY51" fmla="*/ 2151622 h 3119108"/>
                <a:gd name="connsiteX52" fmla="*/ 1312451 w 3166946"/>
                <a:gd name="connsiteY52" fmla="*/ 2279154 h 3119108"/>
                <a:gd name="connsiteX53" fmla="*/ 1323760 w 3166946"/>
                <a:gd name="connsiteY53" fmla="*/ 2341099 h 3119108"/>
                <a:gd name="connsiteX54" fmla="*/ 1344994 w 3166946"/>
                <a:gd name="connsiteY54" fmla="*/ 2432883 h 3119108"/>
                <a:gd name="connsiteX55" fmla="*/ 1391672 w 3166946"/>
                <a:gd name="connsiteY55" fmla="*/ 2469259 h 3119108"/>
                <a:gd name="connsiteX56" fmla="*/ 1430624 w 3166946"/>
                <a:gd name="connsiteY56" fmla="*/ 2493949 h 3119108"/>
                <a:gd name="connsiteX57" fmla="*/ 1450162 w 3166946"/>
                <a:gd name="connsiteY57" fmla="*/ 2527057 h 3119108"/>
                <a:gd name="connsiteX58" fmla="*/ 1483960 w 3166946"/>
                <a:gd name="connsiteY58" fmla="*/ 2563432 h 3119108"/>
                <a:gd name="connsiteX59" fmla="*/ 1538178 w 3166946"/>
                <a:gd name="connsiteY59" fmla="*/ 2634298 h 3119108"/>
                <a:gd name="connsiteX60" fmla="*/ 1573862 w 3166946"/>
                <a:gd name="connsiteY60" fmla="*/ 2678399 h 3119108"/>
                <a:gd name="connsiteX61" fmla="*/ 1629460 w 3166946"/>
                <a:gd name="connsiteY61" fmla="*/ 2744992 h 3119108"/>
                <a:gd name="connsiteX62" fmla="*/ 1706482 w 3166946"/>
                <a:gd name="connsiteY62" fmla="*/ 2812089 h 3119108"/>
                <a:gd name="connsiteX63" fmla="*/ 1802854 w 3166946"/>
                <a:gd name="connsiteY63" fmla="*/ 2873341 h 3119108"/>
                <a:gd name="connsiteX64" fmla="*/ 1881949 w 3166946"/>
                <a:gd name="connsiteY64" fmla="*/ 2882577 h 3119108"/>
                <a:gd name="connsiteX65" fmla="*/ 1917445 w 3166946"/>
                <a:gd name="connsiteY65" fmla="*/ 2912606 h 3119108"/>
                <a:gd name="connsiteX66" fmla="*/ 1951745 w 3166946"/>
                <a:gd name="connsiteY66" fmla="*/ 2945212 h 3119108"/>
                <a:gd name="connsiteX67" fmla="*/ 2030339 w 3166946"/>
                <a:gd name="connsiteY67" fmla="*/ 2969399 h 3119108"/>
                <a:gd name="connsiteX68" fmla="*/ 2107738 w 3166946"/>
                <a:gd name="connsiteY68" fmla="*/ 2978822 h 3119108"/>
                <a:gd name="connsiteX69" fmla="*/ 2179796 w 3166946"/>
                <a:gd name="connsiteY69" fmla="*/ 2992707 h 3119108"/>
                <a:gd name="connsiteX70" fmla="*/ 2307957 w 3166946"/>
                <a:gd name="connsiteY70" fmla="*/ 3021857 h 3119108"/>
                <a:gd name="connsiteX71" fmla="*/ 2402318 w 3166946"/>
                <a:gd name="connsiteY71" fmla="*/ 3029396 h 3119108"/>
                <a:gd name="connsiteX72" fmla="*/ 2493413 w 3166946"/>
                <a:gd name="connsiteY72" fmla="*/ 3029898 h 3119108"/>
                <a:gd name="connsiteX73" fmla="*/ 2591543 w 3166946"/>
                <a:gd name="connsiteY73" fmla="*/ 3040013 h 3119108"/>
                <a:gd name="connsiteX74" fmla="*/ 2654681 w 3166946"/>
                <a:gd name="connsiteY74" fmla="*/ 3043782 h 3119108"/>
                <a:gd name="connsiteX75" fmla="*/ 2716437 w 3166946"/>
                <a:gd name="connsiteY75" fmla="*/ 3050630 h 3119108"/>
                <a:gd name="connsiteX76" fmla="*/ 2805647 w 3166946"/>
                <a:gd name="connsiteY76" fmla="*/ 3076890 h 3119108"/>
                <a:gd name="connsiteX77" fmla="*/ 2924886 w 3166946"/>
                <a:gd name="connsiteY77" fmla="*/ 3092848 h 3119108"/>
                <a:gd name="connsiteX78" fmla="*/ 3166946 w 3166946"/>
                <a:gd name="connsiteY78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3241 w 3166946"/>
                <a:gd name="connsiteY46" fmla="*/ 1394531 h 3119108"/>
                <a:gd name="connsiteX47" fmla="*/ 1226194 w 3166946"/>
                <a:gd name="connsiteY47" fmla="*/ 1524767 h 3119108"/>
                <a:gd name="connsiteX48" fmla="*/ 1237063 w 3166946"/>
                <a:gd name="connsiteY48" fmla="*/ 1634645 h 3119108"/>
                <a:gd name="connsiteX49" fmla="*/ 1244979 w 3166946"/>
                <a:gd name="connsiteY49" fmla="*/ 1747727 h 3119108"/>
                <a:gd name="connsiteX50" fmla="*/ 1259239 w 3166946"/>
                <a:gd name="connsiteY50" fmla="*/ 1991170 h 3119108"/>
                <a:gd name="connsiteX51" fmla="*/ 1282421 w 3166946"/>
                <a:gd name="connsiteY51" fmla="*/ 2151622 h 3119108"/>
                <a:gd name="connsiteX52" fmla="*/ 1312451 w 3166946"/>
                <a:gd name="connsiteY52" fmla="*/ 2279154 h 3119108"/>
                <a:gd name="connsiteX53" fmla="*/ 1323760 w 3166946"/>
                <a:gd name="connsiteY53" fmla="*/ 2341099 h 3119108"/>
                <a:gd name="connsiteX54" fmla="*/ 1344994 w 3166946"/>
                <a:gd name="connsiteY54" fmla="*/ 2432883 h 3119108"/>
                <a:gd name="connsiteX55" fmla="*/ 1391672 w 3166946"/>
                <a:gd name="connsiteY55" fmla="*/ 2469259 h 3119108"/>
                <a:gd name="connsiteX56" fmla="*/ 1430624 w 3166946"/>
                <a:gd name="connsiteY56" fmla="*/ 2493949 h 3119108"/>
                <a:gd name="connsiteX57" fmla="*/ 1450162 w 3166946"/>
                <a:gd name="connsiteY57" fmla="*/ 2527057 h 3119108"/>
                <a:gd name="connsiteX58" fmla="*/ 1483960 w 3166946"/>
                <a:gd name="connsiteY58" fmla="*/ 2563432 h 3119108"/>
                <a:gd name="connsiteX59" fmla="*/ 1538178 w 3166946"/>
                <a:gd name="connsiteY59" fmla="*/ 2634298 h 3119108"/>
                <a:gd name="connsiteX60" fmla="*/ 1573862 w 3166946"/>
                <a:gd name="connsiteY60" fmla="*/ 2678399 h 3119108"/>
                <a:gd name="connsiteX61" fmla="*/ 1629460 w 3166946"/>
                <a:gd name="connsiteY61" fmla="*/ 2744992 h 3119108"/>
                <a:gd name="connsiteX62" fmla="*/ 1706482 w 3166946"/>
                <a:gd name="connsiteY62" fmla="*/ 2812089 h 3119108"/>
                <a:gd name="connsiteX63" fmla="*/ 1802854 w 3166946"/>
                <a:gd name="connsiteY63" fmla="*/ 2873341 h 3119108"/>
                <a:gd name="connsiteX64" fmla="*/ 1881949 w 3166946"/>
                <a:gd name="connsiteY64" fmla="*/ 2882577 h 3119108"/>
                <a:gd name="connsiteX65" fmla="*/ 1917445 w 3166946"/>
                <a:gd name="connsiteY65" fmla="*/ 2912606 h 3119108"/>
                <a:gd name="connsiteX66" fmla="*/ 1951745 w 3166946"/>
                <a:gd name="connsiteY66" fmla="*/ 2945212 h 3119108"/>
                <a:gd name="connsiteX67" fmla="*/ 2030339 w 3166946"/>
                <a:gd name="connsiteY67" fmla="*/ 2969399 h 3119108"/>
                <a:gd name="connsiteX68" fmla="*/ 2107738 w 3166946"/>
                <a:gd name="connsiteY68" fmla="*/ 2978822 h 3119108"/>
                <a:gd name="connsiteX69" fmla="*/ 2179796 w 3166946"/>
                <a:gd name="connsiteY69" fmla="*/ 2992707 h 3119108"/>
                <a:gd name="connsiteX70" fmla="*/ 2307957 w 3166946"/>
                <a:gd name="connsiteY70" fmla="*/ 3021857 h 3119108"/>
                <a:gd name="connsiteX71" fmla="*/ 2402318 w 3166946"/>
                <a:gd name="connsiteY71" fmla="*/ 3029396 h 3119108"/>
                <a:gd name="connsiteX72" fmla="*/ 2493413 w 3166946"/>
                <a:gd name="connsiteY72" fmla="*/ 3029898 h 3119108"/>
                <a:gd name="connsiteX73" fmla="*/ 2591543 w 3166946"/>
                <a:gd name="connsiteY73" fmla="*/ 3040013 h 3119108"/>
                <a:gd name="connsiteX74" fmla="*/ 2654681 w 3166946"/>
                <a:gd name="connsiteY74" fmla="*/ 3043782 h 3119108"/>
                <a:gd name="connsiteX75" fmla="*/ 2716437 w 3166946"/>
                <a:gd name="connsiteY75" fmla="*/ 3050630 h 3119108"/>
                <a:gd name="connsiteX76" fmla="*/ 2805647 w 3166946"/>
                <a:gd name="connsiteY76" fmla="*/ 3076890 h 3119108"/>
                <a:gd name="connsiteX77" fmla="*/ 2924886 w 3166946"/>
                <a:gd name="connsiteY77" fmla="*/ 3092848 h 3119108"/>
                <a:gd name="connsiteX78" fmla="*/ 3166946 w 3166946"/>
                <a:gd name="connsiteY78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3241 w 3166946"/>
                <a:gd name="connsiteY46" fmla="*/ 1394531 h 3119108"/>
                <a:gd name="connsiteX47" fmla="*/ 1226194 w 3166946"/>
                <a:gd name="connsiteY47" fmla="*/ 1524767 h 3119108"/>
                <a:gd name="connsiteX48" fmla="*/ 1237063 w 3166946"/>
                <a:gd name="connsiteY48" fmla="*/ 1634645 h 3119108"/>
                <a:gd name="connsiteX49" fmla="*/ 1244979 w 3166946"/>
                <a:gd name="connsiteY49" fmla="*/ 1747727 h 3119108"/>
                <a:gd name="connsiteX50" fmla="*/ 1259239 w 3166946"/>
                <a:gd name="connsiteY50" fmla="*/ 1991170 h 3119108"/>
                <a:gd name="connsiteX51" fmla="*/ 1282421 w 3166946"/>
                <a:gd name="connsiteY51" fmla="*/ 2151622 h 3119108"/>
                <a:gd name="connsiteX52" fmla="*/ 1312451 w 3166946"/>
                <a:gd name="connsiteY52" fmla="*/ 2279154 h 3119108"/>
                <a:gd name="connsiteX53" fmla="*/ 1323760 w 3166946"/>
                <a:gd name="connsiteY53" fmla="*/ 2341099 h 3119108"/>
                <a:gd name="connsiteX54" fmla="*/ 1344994 w 3166946"/>
                <a:gd name="connsiteY54" fmla="*/ 2432883 h 3119108"/>
                <a:gd name="connsiteX55" fmla="*/ 1391672 w 3166946"/>
                <a:gd name="connsiteY55" fmla="*/ 2469259 h 3119108"/>
                <a:gd name="connsiteX56" fmla="*/ 1430624 w 3166946"/>
                <a:gd name="connsiteY56" fmla="*/ 2493949 h 3119108"/>
                <a:gd name="connsiteX57" fmla="*/ 1450162 w 3166946"/>
                <a:gd name="connsiteY57" fmla="*/ 2527057 h 3119108"/>
                <a:gd name="connsiteX58" fmla="*/ 1483960 w 3166946"/>
                <a:gd name="connsiteY58" fmla="*/ 2563432 h 3119108"/>
                <a:gd name="connsiteX59" fmla="*/ 1538178 w 3166946"/>
                <a:gd name="connsiteY59" fmla="*/ 2634298 h 3119108"/>
                <a:gd name="connsiteX60" fmla="*/ 1573862 w 3166946"/>
                <a:gd name="connsiteY60" fmla="*/ 2678399 h 3119108"/>
                <a:gd name="connsiteX61" fmla="*/ 1629460 w 3166946"/>
                <a:gd name="connsiteY61" fmla="*/ 2744992 h 3119108"/>
                <a:gd name="connsiteX62" fmla="*/ 1706482 w 3166946"/>
                <a:gd name="connsiteY62" fmla="*/ 2812089 h 3119108"/>
                <a:gd name="connsiteX63" fmla="*/ 1802854 w 3166946"/>
                <a:gd name="connsiteY63" fmla="*/ 2873341 h 3119108"/>
                <a:gd name="connsiteX64" fmla="*/ 1881949 w 3166946"/>
                <a:gd name="connsiteY64" fmla="*/ 2882577 h 3119108"/>
                <a:gd name="connsiteX65" fmla="*/ 1917445 w 3166946"/>
                <a:gd name="connsiteY65" fmla="*/ 2912606 h 3119108"/>
                <a:gd name="connsiteX66" fmla="*/ 1951745 w 3166946"/>
                <a:gd name="connsiteY66" fmla="*/ 2945212 h 3119108"/>
                <a:gd name="connsiteX67" fmla="*/ 2030339 w 3166946"/>
                <a:gd name="connsiteY67" fmla="*/ 2969399 h 3119108"/>
                <a:gd name="connsiteX68" fmla="*/ 2107738 w 3166946"/>
                <a:gd name="connsiteY68" fmla="*/ 2978822 h 3119108"/>
                <a:gd name="connsiteX69" fmla="*/ 2179796 w 3166946"/>
                <a:gd name="connsiteY69" fmla="*/ 2992707 h 3119108"/>
                <a:gd name="connsiteX70" fmla="*/ 2307957 w 3166946"/>
                <a:gd name="connsiteY70" fmla="*/ 3021857 h 3119108"/>
                <a:gd name="connsiteX71" fmla="*/ 2402318 w 3166946"/>
                <a:gd name="connsiteY71" fmla="*/ 3029396 h 3119108"/>
                <a:gd name="connsiteX72" fmla="*/ 2493413 w 3166946"/>
                <a:gd name="connsiteY72" fmla="*/ 3029898 h 3119108"/>
                <a:gd name="connsiteX73" fmla="*/ 2591543 w 3166946"/>
                <a:gd name="connsiteY73" fmla="*/ 3040013 h 3119108"/>
                <a:gd name="connsiteX74" fmla="*/ 2654681 w 3166946"/>
                <a:gd name="connsiteY74" fmla="*/ 3043782 h 3119108"/>
                <a:gd name="connsiteX75" fmla="*/ 2716437 w 3166946"/>
                <a:gd name="connsiteY75" fmla="*/ 3050630 h 3119108"/>
                <a:gd name="connsiteX76" fmla="*/ 2805647 w 3166946"/>
                <a:gd name="connsiteY76" fmla="*/ 3076890 h 3119108"/>
                <a:gd name="connsiteX77" fmla="*/ 2924886 w 3166946"/>
                <a:gd name="connsiteY77" fmla="*/ 3092848 h 3119108"/>
                <a:gd name="connsiteX78" fmla="*/ 3166946 w 3166946"/>
                <a:gd name="connsiteY78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3241 w 3166946"/>
                <a:gd name="connsiteY46" fmla="*/ 1394531 h 3119108"/>
                <a:gd name="connsiteX47" fmla="*/ 1226194 w 3166946"/>
                <a:gd name="connsiteY47" fmla="*/ 1524767 h 3119108"/>
                <a:gd name="connsiteX48" fmla="*/ 1237063 w 3166946"/>
                <a:gd name="connsiteY48" fmla="*/ 1634645 h 3119108"/>
                <a:gd name="connsiteX49" fmla="*/ 1244979 w 3166946"/>
                <a:gd name="connsiteY49" fmla="*/ 1747727 h 3119108"/>
                <a:gd name="connsiteX50" fmla="*/ 1259239 w 3166946"/>
                <a:gd name="connsiteY50" fmla="*/ 1991170 h 3119108"/>
                <a:gd name="connsiteX51" fmla="*/ 1282421 w 3166946"/>
                <a:gd name="connsiteY51" fmla="*/ 2151622 h 3119108"/>
                <a:gd name="connsiteX52" fmla="*/ 1312451 w 3166946"/>
                <a:gd name="connsiteY52" fmla="*/ 2279154 h 3119108"/>
                <a:gd name="connsiteX53" fmla="*/ 1323760 w 3166946"/>
                <a:gd name="connsiteY53" fmla="*/ 2341099 h 3119108"/>
                <a:gd name="connsiteX54" fmla="*/ 1344994 w 3166946"/>
                <a:gd name="connsiteY54" fmla="*/ 2432883 h 3119108"/>
                <a:gd name="connsiteX55" fmla="*/ 1391672 w 3166946"/>
                <a:gd name="connsiteY55" fmla="*/ 2469259 h 3119108"/>
                <a:gd name="connsiteX56" fmla="*/ 1430624 w 3166946"/>
                <a:gd name="connsiteY56" fmla="*/ 2493949 h 3119108"/>
                <a:gd name="connsiteX57" fmla="*/ 1450162 w 3166946"/>
                <a:gd name="connsiteY57" fmla="*/ 2527057 h 3119108"/>
                <a:gd name="connsiteX58" fmla="*/ 1483960 w 3166946"/>
                <a:gd name="connsiteY58" fmla="*/ 2563432 h 3119108"/>
                <a:gd name="connsiteX59" fmla="*/ 1538178 w 3166946"/>
                <a:gd name="connsiteY59" fmla="*/ 2634298 h 3119108"/>
                <a:gd name="connsiteX60" fmla="*/ 1573862 w 3166946"/>
                <a:gd name="connsiteY60" fmla="*/ 2678399 h 3119108"/>
                <a:gd name="connsiteX61" fmla="*/ 1629460 w 3166946"/>
                <a:gd name="connsiteY61" fmla="*/ 2744992 h 3119108"/>
                <a:gd name="connsiteX62" fmla="*/ 1706482 w 3166946"/>
                <a:gd name="connsiteY62" fmla="*/ 2812089 h 3119108"/>
                <a:gd name="connsiteX63" fmla="*/ 1802854 w 3166946"/>
                <a:gd name="connsiteY63" fmla="*/ 2873341 h 3119108"/>
                <a:gd name="connsiteX64" fmla="*/ 1881949 w 3166946"/>
                <a:gd name="connsiteY64" fmla="*/ 2882577 h 3119108"/>
                <a:gd name="connsiteX65" fmla="*/ 1917445 w 3166946"/>
                <a:gd name="connsiteY65" fmla="*/ 2912606 h 3119108"/>
                <a:gd name="connsiteX66" fmla="*/ 1951745 w 3166946"/>
                <a:gd name="connsiteY66" fmla="*/ 2945212 h 3119108"/>
                <a:gd name="connsiteX67" fmla="*/ 2030339 w 3166946"/>
                <a:gd name="connsiteY67" fmla="*/ 2969399 h 3119108"/>
                <a:gd name="connsiteX68" fmla="*/ 2107738 w 3166946"/>
                <a:gd name="connsiteY68" fmla="*/ 2978822 h 3119108"/>
                <a:gd name="connsiteX69" fmla="*/ 2179796 w 3166946"/>
                <a:gd name="connsiteY69" fmla="*/ 2992707 h 3119108"/>
                <a:gd name="connsiteX70" fmla="*/ 2307957 w 3166946"/>
                <a:gd name="connsiteY70" fmla="*/ 3021857 h 3119108"/>
                <a:gd name="connsiteX71" fmla="*/ 2402318 w 3166946"/>
                <a:gd name="connsiteY71" fmla="*/ 3029396 h 3119108"/>
                <a:gd name="connsiteX72" fmla="*/ 2493413 w 3166946"/>
                <a:gd name="connsiteY72" fmla="*/ 3029898 h 3119108"/>
                <a:gd name="connsiteX73" fmla="*/ 2591543 w 3166946"/>
                <a:gd name="connsiteY73" fmla="*/ 3040013 h 3119108"/>
                <a:gd name="connsiteX74" fmla="*/ 2654681 w 3166946"/>
                <a:gd name="connsiteY74" fmla="*/ 3043782 h 3119108"/>
                <a:gd name="connsiteX75" fmla="*/ 2716437 w 3166946"/>
                <a:gd name="connsiteY75" fmla="*/ 3050630 h 3119108"/>
                <a:gd name="connsiteX76" fmla="*/ 2805647 w 3166946"/>
                <a:gd name="connsiteY76" fmla="*/ 3076890 h 3119108"/>
                <a:gd name="connsiteX77" fmla="*/ 2924886 w 3166946"/>
                <a:gd name="connsiteY77" fmla="*/ 3092848 h 3119108"/>
                <a:gd name="connsiteX78" fmla="*/ 3096458 w 3166946"/>
                <a:gd name="connsiteY78" fmla="*/ 3111004 h 3119108"/>
                <a:gd name="connsiteX79" fmla="*/ 3166946 w 3166946"/>
                <a:gd name="connsiteY79" fmla="*/ 3110187 h 3119108"/>
                <a:gd name="connsiteX0" fmla="*/ 0 w 3166946"/>
                <a:gd name="connsiteY0" fmla="*/ 3119108 h 3119108"/>
                <a:gd name="connsiteX1" fmla="*/ 147196 w 3166946"/>
                <a:gd name="connsiteY1" fmla="*/ 3110187 h 3119108"/>
                <a:gd name="connsiteX2" fmla="*/ 249787 w 3166946"/>
                <a:gd name="connsiteY2" fmla="*/ 3110187 h 3119108"/>
                <a:gd name="connsiteX3" fmla="*/ 351184 w 3166946"/>
                <a:gd name="connsiteY3" fmla="*/ 3106418 h 3119108"/>
                <a:gd name="connsiteX4" fmla="*/ 441086 w 3166946"/>
                <a:gd name="connsiteY4" fmla="*/ 3103151 h 3119108"/>
                <a:gd name="connsiteX5" fmla="*/ 548138 w 3166946"/>
                <a:gd name="connsiteY5" fmla="*/ 3101266 h 3119108"/>
                <a:gd name="connsiteX6" fmla="*/ 595820 w 3166946"/>
                <a:gd name="connsiteY6" fmla="*/ 3101078 h 3119108"/>
                <a:gd name="connsiteX7" fmla="*/ 651923 w 3166946"/>
                <a:gd name="connsiteY7" fmla="*/ 3087697 h 3119108"/>
                <a:gd name="connsiteX8" fmla="*/ 705448 w 3166946"/>
                <a:gd name="connsiteY8" fmla="*/ 3034484 h 3119108"/>
                <a:gd name="connsiteX9" fmla="*/ 736295 w 3166946"/>
                <a:gd name="connsiteY9" fmla="*/ 2954007 h 3119108"/>
                <a:gd name="connsiteX10" fmla="*/ 763058 w 3166946"/>
                <a:gd name="connsiteY10" fmla="*/ 2839039 h 3119108"/>
                <a:gd name="connsiteX11" fmla="*/ 774554 w 3166946"/>
                <a:gd name="connsiteY11" fmla="*/ 2747566 h 3119108"/>
                <a:gd name="connsiteX12" fmla="*/ 799621 w 3166946"/>
                <a:gd name="connsiteY12" fmla="*/ 2628957 h 3119108"/>
                <a:gd name="connsiteX13" fmla="*/ 810428 w 3166946"/>
                <a:gd name="connsiteY13" fmla="*/ 2502808 h 3119108"/>
                <a:gd name="connsiteX14" fmla="*/ 825694 w 3166946"/>
                <a:gd name="connsiteY14" fmla="*/ 2415167 h 3119108"/>
                <a:gd name="connsiteX15" fmla="*/ 834614 w 3166946"/>
                <a:gd name="connsiteY15" fmla="*/ 2345371 h 3119108"/>
                <a:gd name="connsiteX16" fmla="*/ 840960 w 3166946"/>
                <a:gd name="connsiteY16" fmla="*/ 2242214 h 3119108"/>
                <a:gd name="connsiteX17" fmla="*/ 854340 w 3166946"/>
                <a:gd name="connsiteY17" fmla="*/ 2118325 h 3119108"/>
                <a:gd name="connsiteX18" fmla="*/ 866529 w 3166946"/>
                <a:gd name="connsiteY18" fmla="*/ 1996950 h 3119108"/>
                <a:gd name="connsiteX19" fmla="*/ 882485 w 3166946"/>
                <a:gd name="connsiteY19" fmla="*/ 1907552 h 3119108"/>
                <a:gd name="connsiteX20" fmla="*/ 881104 w 3166946"/>
                <a:gd name="connsiteY20" fmla="*/ 1817463 h 3119108"/>
                <a:gd name="connsiteX21" fmla="*/ 898945 w 3166946"/>
                <a:gd name="connsiteY21" fmla="*/ 1685532 h 3119108"/>
                <a:gd name="connsiteX22" fmla="*/ 909562 w 3166946"/>
                <a:gd name="connsiteY22" fmla="*/ 1560953 h 3119108"/>
                <a:gd name="connsiteX23" fmla="*/ 922943 w 3166946"/>
                <a:gd name="connsiteY23" fmla="*/ 1454028 h 3119108"/>
                <a:gd name="connsiteX24" fmla="*/ 932870 w 3166946"/>
                <a:gd name="connsiteY24" fmla="*/ 1343205 h 3119108"/>
                <a:gd name="connsiteX25" fmla="*/ 937142 w 3166946"/>
                <a:gd name="connsiteY25" fmla="*/ 1203172 h 3119108"/>
                <a:gd name="connsiteX26" fmla="*/ 942042 w 3166946"/>
                <a:gd name="connsiteY26" fmla="*/ 1058929 h 3119108"/>
                <a:gd name="connsiteX27" fmla="*/ 959884 w 3166946"/>
                <a:gd name="connsiteY27" fmla="*/ 924171 h 3119108"/>
                <a:gd name="connsiteX28" fmla="*/ 979611 w 3166946"/>
                <a:gd name="connsiteY28" fmla="*/ 768808 h 3119108"/>
                <a:gd name="connsiteX29" fmla="*/ 988846 w 3166946"/>
                <a:gd name="connsiteY29" fmla="*/ 585677 h 3119108"/>
                <a:gd name="connsiteX30" fmla="*/ 997076 w 3166946"/>
                <a:gd name="connsiteY30" fmla="*/ 457956 h 3119108"/>
                <a:gd name="connsiteX31" fmla="*/ 1015608 w 3166946"/>
                <a:gd name="connsiteY31" fmla="*/ 378295 h 3119108"/>
                <a:gd name="connsiteX32" fmla="*/ 1028613 w 3166946"/>
                <a:gd name="connsiteY32" fmla="*/ 272813 h 3119108"/>
                <a:gd name="connsiteX33" fmla="*/ 1048152 w 3166946"/>
                <a:gd name="connsiteY33" fmla="*/ 159418 h 3119108"/>
                <a:gd name="connsiteX34" fmla="*/ 1065240 w 3166946"/>
                <a:gd name="connsiteY34" fmla="*/ 65558 h 3119108"/>
                <a:gd name="connsiteX35" fmla="*/ 1079313 w 3166946"/>
                <a:gd name="connsiteY35" fmla="*/ 536 h 3119108"/>
                <a:gd name="connsiteX36" fmla="*/ 1107960 w 3166946"/>
                <a:gd name="connsiteY36" fmla="*/ 98228 h 3119108"/>
                <a:gd name="connsiteX37" fmla="*/ 1121843 w 3166946"/>
                <a:gd name="connsiteY37" fmla="*/ 201384 h 3119108"/>
                <a:gd name="connsiteX38" fmla="*/ 1134534 w 3166946"/>
                <a:gd name="connsiteY38" fmla="*/ 304037 h 3119108"/>
                <a:gd name="connsiteX39" fmla="*/ 1149109 w 3166946"/>
                <a:gd name="connsiteY39" fmla="*/ 412345 h 3119108"/>
                <a:gd name="connsiteX40" fmla="*/ 1173297 w 3166946"/>
                <a:gd name="connsiteY40" fmla="*/ 558599 h 3119108"/>
                <a:gd name="connsiteX41" fmla="*/ 1182721 w 3166946"/>
                <a:gd name="connsiteY41" fmla="*/ 641464 h 3119108"/>
                <a:gd name="connsiteX42" fmla="*/ 1186803 w 3166946"/>
                <a:gd name="connsiteY42" fmla="*/ 726654 h 3119108"/>
                <a:gd name="connsiteX43" fmla="*/ 1200374 w 3166946"/>
                <a:gd name="connsiteY43" fmla="*/ 953573 h 3119108"/>
                <a:gd name="connsiteX44" fmla="*/ 1213944 w 3166946"/>
                <a:gd name="connsiteY44" fmla="*/ 1151531 h 3119108"/>
                <a:gd name="connsiteX45" fmla="*/ 1218593 w 3166946"/>
                <a:gd name="connsiteY45" fmla="*/ 1278372 h 3119108"/>
                <a:gd name="connsiteX46" fmla="*/ 1223241 w 3166946"/>
                <a:gd name="connsiteY46" fmla="*/ 1394531 h 3119108"/>
                <a:gd name="connsiteX47" fmla="*/ 1226194 w 3166946"/>
                <a:gd name="connsiteY47" fmla="*/ 1524767 h 3119108"/>
                <a:gd name="connsiteX48" fmla="*/ 1237063 w 3166946"/>
                <a:gd name="connsiteY48" fmla="*/ 1634645 h 3119108"/>
                <a:gd name="connsiteX49" fmla="*/ 1244979 w 3166946"/>
                <a:gd name="connsiteY49" fmla="*/ 1747727 h 3119108"/>
                <a:gd name="connsiteX50" fmla="*/ 1259239 w 3166946"/>
                <a:gd name="connsiteY50" fmla="*/ 1991170 h 3119108"/>
                <a:gd name="connsiteX51" fmla="*/ 1282421 w 3166946"/>
                <a:gd name="connsiteY51" fmla="*/ 2151622 h 3119108"/>
                <a:gd name="connsiteX52" fmla="*/ 1312451 w 3166946"/>
                <a:gd name="connsiteY52" fmla="*/ 2279154 h 3119108"/>
                <a:gd name="connsiteX53" fmla="*/ 1323760 w 3166946"/>
                <a:gd name="connsiteY53" fmla="*/ 2341099 h 3119108"/>
                <a:gd name="connsiteX54" fmla="*/ 1344994 w 3166946"/>
                <a:gd name="connsiteY54" fmla="*/ 2432883 h 3119108"/>
                <a:gd name="connsiteX55" fmla="*/ 1391672 w 3166946"/>
                <a:gd name="connsiteY55" fmla="*/ 2469259 h 3119108"/>
                <a:gd name="connsiteX56" fmla="*/ 1430624 w 3166946"/>
                <a:gd name="connsiteY56" fmla="*/ 2493949 h 3119108"/>
                <a:gd name="connsiteX57" fmla="*/ 1450162 w 3166946"/>
                <a:gd name="connsiteY57" fmla="*/ 2527057 h 3119108"/>
                <a:gd name="connsiteX58" fmla="*/ 1483960 w 3166946"/>
                <a:gd name="connsiteY58" fmla="*/ 2563432 h 3119108"/>
                <a:gd name="connsiteX59" fmla="*/ 1538178 w 3166946"/>
                <a:gd name="connsiteY59" fmla="*/ 2634298 h 3119108"/>
                <a:gd name="connsiteX60" fmla="*/ 1573862 w 3166946"/>
                <a:gd name="connsiteY60" fmla="*/ 2678399 h 3119108"/>
                <a:gd name="connsiteX61" fmla="*/ 1629460 w 3166946"/>
                <a:gd name="connsiteY61" fmla="*/ 2744992 h 3119108"/>
                <a:gd name="connsiteX62" fmla="*/ 1706482 w 3166946"/>
                <a:gd name="connsiteY62" fmla="*/ 2812089 h 3119108"/>
                <a:gd name="connsiteX63" fmla="*/ 1802854 w 3166946"/>
                <a:gd name="connsiteY63" fmla="*/ 2873341 h 3119108"/>
                <a:gd name="connsiteX64" fmla="*/ 1881949 w 3166946"/>
                <a:gd name="connsiteY64" fmla="*/ 2882577 h 3119108"/>
                <a:gd name="connsiteX65" fmla="*/ 1917445 w 3166946"/>
                <a:gd name="connsiteY65" fmla="*/ 2912606 h 3119108"/>
                <a:gd name="connsiteX66" fmla="*/ 1951745 w 3166946"/>
                <a:gd name="connsiteY66" fmla="*/ 2945212 h 3119108"/>
                <a:gd name="connsiteX67" fmla="*/ 2030339 w 3166946"/>
                <a:gd name="connsiteY67" fmla="*/ 2969399 h 3119108"/>
                <a:gd name="connsiteX68" fmla="*/ 2107738 w 3166946"/>
                <a:gd name="connsiteY68" fmla="*/ 2978822 h 3119108"/>
                <a:gd name="connsiteX69" fmla="*/ 2179796 w 3166946"/>
                <a:gd name="connsiteY69" fmla="*/ 2992707 h 3119108"/>
                <a:gd name="connsiteX70" fmla="*/ 2307957 w 3166946"/>
                <a:gd name="connsiteY70" fmla="*/ 3021857 h 3119108"/>
                <a:gd name="connsiteX71" fmla="*/ 2402318 w 3166946"/>
                <a:gd name="connsiteY71" fmla="*/ 3029396 h 3119108"/>
                <a:gd name="connsiteX72" fmla="*/ 2493413 w 3166946"/>
                <a:gd name="connsiteY72" fmla="*/ 3029898 h 3119108"/>
                <a:gd name="connsiteX73" fmla="*/ 2591543 w 3166946"/>
                <a:gd name="connsiteY73" fmla="*/ 3040013 h 3119108"/>
                <a:gd name="connsiteX74" fmla="*/ 2654681 w 3166946"/>
                <a:gd name="connsiteY74" fmla="*/ 3043782 h 3119108"/>
                <a:gd name="connsiteX75" fmla="*/ 2716437 w 3166946"/>
                <a:gd name="connsiteY75" fmla="*/ 3050630 h 3119108"/>
                <a:gd name="connsiteX76" fmla="*/ 2805647 w 3166946"/>
                <a:gd name="connsiteY76" fmla="*/ 3076890 h 3119108"/>
                <a:gd name="connsiteX77" fmla="*/ 2924886 w 3166946"/>
                <a:gd name="connsiteY77" fmla="*/ 3092848 h 3119108"/>
                <a:gd name="connsiteX78" fmla="*/ 3042367 w 3166946"/>
                <a:gd name="connsiteY78" fmla="*/ 3100701 h 3119108"/>
                <a:gd name="connsiteX79" fmla="*/ 3166946 w 3166946"/>
                <a:gd name="connsiteY79" fmla="*/ 3110187 h 3119108"/>
                <a:gd name="connsiteX0" fmla="*/ 0 w 3187552"/>
                <a:gd name="connsiteY0" fmla="*/ 3119108 h 3119108"/>
                <a:gd name="connsiteX1" fmla="*/ 147196 w 3187552"/>
                <a:gd name="connsiteY1" fmla="*/ 3110187 h 3119108"/>
                <a:gd name="connsiteX2" fmla="*/ 249787 w 3187552"/>
                <a:gd name="connsiteY2" fmla="*/ 3110187 h 3119108"/>
                <a:gd name="connsiteX3" fmla="*/ 351184 w 3187552"/>
                <a:gd name="connsiteY3" fmla="*/ 3106418 h 3119108"/>
                <a:gd name="connsiteX4" fmla="*/ 441086 w 3187552"/>
                <a:gd name="connsiteY4" fmla="*/ 3103151 h 3119108"/>
                <a:gd name="connsiteX5" fmla="*/ 548138 w 3187552"/>
                <a:gd name="connsiteY5" fmla="*/ 3101266 h 3119108"/>
                <a:gd name="connsiteX6" fmla="*/ 595820 w 3187552"/>
                <a:gd name="connsiteY6" fmla="*/ 3101078 h 3119108"/>
                <a:gd name="connsiteX7" fmla="*/ 651923 w 3187552"/>
                <a:gd name="connsiteY7" fmla="*/ 3087697 h 3119108"/>
                <a:gd name="connsiteX8" fmla="*/ 705448 w 3187552"/>
                <a:gd name="connsiteY8" fmla="*/ 3034484 h 3119108"/>
                <a:gd name="connsiteX9" fmla="*/ 736295 w 3187552"/>
                <a:gd name="connsiteY9" fmla="*/ 2954007 h 3119108"/>
                <a:gd name="connsiteX10" fmla="*/ 763058 w 3187552"/>
                <a:gd name="connsiteY10" fmla="*/ 2839039 h 3119108"/>
                <a:gd name="connsiteX11" fmla="*/ 774554 w 3187552"/>
                <a:gd name="connsiteY11" fmla="*/ 2747566 h 3119108"/>
                <a:gd name="connsiteX12" fmla="*/ 799621 w 3187552"/>
                <a:gd name="connsiteY12" fmla="*/ 2628957 h 3119108"/>
                <a:gd name="connsiteX13" fmla="*/ 810428 w 3187552"/>
                <a:gd name="connsiteY13" fmla="*/ 2502808 h 3119108"/>
                <a:gd name="connsiteX14" fmla="*/ 825694 w 3187552"/>
                <a:gd name="connsiteY14" fmla="*/ 2415167 h 3119108"/>
                <a:gd name="connsiteX15" fmla="*/ 834614 w 3187552"/>
                <a:gd name="connsiteY15" fmla="*/ 2345371 h 3119108"/>
                <a:gd name="connsiteX16" fmla="*/ 840960 w 3187552"/>
                <a:gd name="connsiteY16" fmla="*/ 2242214 h 3119108"/>
                <a:gd name="connsiteX17" fmla="*/ 854340 w 3187552"/>
                <a:gd name="connsiteY17" fmla="*/ 2118325 h 3119108"/>
                <a:gd name="connsiteX18" fmla="*/ 866529 w 3187552"/>
                <a:gd name="connsiteY18" fmla="*/ 1996950 h 3119108"/>
                <a:gd name="connsiteX19" fmla="*/ 882485 w 3187552"/>
                <a:gd name="connsiteY19" fmla="*/ 1907552 h 3119108"/>
                <a:gd name="connsiteX20" fmla="*/ 881104 w 3187552"/>
                <a:gd name="connsiteY20" fmla="*/ 1817463 h 3119108"/>
                <a:gd name="connsiteX21" fmla="*/ 898945 w 3187552"/>
                <a:gd name="connsiteY21" fmla="*/ 1685532 h 3119108"/>
                <a:gd name="connsiteX22" fmla="*/ 909562 w 3187552"/>
                <a:gd name="connsiteY22" fmla="*/ 1560953 h 3119108"/>
                <a:gd name="connsiteX23" fmla="*/ 922943 w 3187552"/>
                <a:gd name="connsiteY23" fmla="*/ 1454028 h 3119108"/>
                <a:gd name="connsiteX24" fmla="*/ 932870 w 3187552"/>
                <a:gd name="connsiteY24" fmla="*/ 1343205 h 3119108"/>
                <a:gd name="connsiteX25" fmla="*/ 937142 w 3187552"/>
                <a:gd name="connsiteY25" fmla="*/ 1203172 h 3119108"/>
                <a:gd name="connsiteX26" fmla="*/ 942042 w 3187552"/>
                <a:gd name="connsiteY26" fmla="*/ 1058929 h 3119108"/>
                <a:gd name="connsiteX27" fmla="*/ 959884 w 3187552"/>
                <a:gd name="connsiteY27" fmla="*/ 924171 h 3119108"/>
                <a:gd name="connsiteX28" fmla="*/ 979611 w 3187552"/>
                <a:gd name="connsiteY28" fmla="*/ 768808 h 3119108"/>
                <a:gd name="connsiteX29" fmla="*/ 988846 w 3187552"/>
                <a:gd name="connsiteY29" fmla="*/ 585677 h 3119108"/>
                <a:gd name="connsiteX30" fmla="*/ 997076 w 3187552"/>
                <a:gd name="connsiteY30" fmla="*/ 457956 h 3119108"/>
                <a:gd name="connsiteX31" fmla="*/ 1015608 w 3187552"/>
                <a:gd name="connsiteY31" fmla="*/ 378295 h 3119108"/>
                <a:gd name="connsiteX32" fmla="*/ 1028613 w 3187552"/>
                <a:gd name="connsiteY32" fmla="*/ 272813 h 3119108"/>
                <a:gd name="connsiteX33" fmla="*/ 1048152 w 3187552"/>
                <a:gd name="connsiteY33" fmla="*/ 159418 h 3119108"/>
                <a:gd name="connsiteX34" fmla="*/ 1065240 w 3187552"/>
                <a:gd name="connsiteY34" fmla="*/ 65558 h 3119108"/>
                <a:gd name="connsiteX35" fmla="*/ 1079313 w 3187552"/>
                <a:gd name="connsiteY35" fmla="*/ 536 h 3119108"/>
                <a:gd name="connsiteX36" fmla="*/ 1107960 w 3187552"/>
                <a:gd name="connsiteY36" fmla="*/ 98228 h 3119108"/>
                <a:gd name="connsiteX37" fmla="*/ 1121843 w 3187552"/>
                <a:gd name="connsiteY37" fmla="*/ 201384 h 3119108"/>
                <a:gd name="connsiteX38" fmla="*/ 1134534 w 3187552"/>
                <a:gd name="connsiteY38" fmla="*/ 304037 h 3119108"/>
                <a:gd name="connsiteX39" fmla="*/ 1149109 w 3187552"/>
                <a:gd name="connsiteY39" fmla="*/ 412345 h 3119108"/>
                <a:gd name="connsiteX40" fmla="*/ 1173297 w 3187552"/>
                <a:gd name="connsiteY40" fmla="*/ 558599 h 3119108"/>
                <a:gd name="connsiteX41" fmla="*/ 1182721 w 3187552"/>
                <a:gd name="connsiteY41" fmla="*/ 641464 h 3119108"/>
                <a:gd name="connsiteX42" fmla="*/ 1186803 w 3187552"/>
                <a:gd name="connsiteY42" fmla="*/ 726654 h 3119108"/>
                <a:gd name="connsiteX43" fmla="*/ 1200374 w 3187552"/>
                <a:gd name="connsiteY43" fmla="*/ 953573 h 3119108"/>
                <a:gd name="connsiteX44" fmla="*/ 1213944 w 3187552"/>
                <a:gd name="connsiteY44" fmla="*/ 1151531 h 3119108"/>
                <a:gd name="connsiteX45" fmla="*/ 1218593 w 3187552"/>
                <a:gd name="connsiteY45" fmla="*/ 1278372 h 3119108"/>
                <a:gd name="connsiteX46" fmla="*/ 1223241 w 3187552"/>
                <a:gd name="connsiteY46" fmla="*/ 1394531 h 3119108"/>
                <a:gd name="connsiteX47" fmla="*/ 1226194 w 3187552"/>
                <a:gd name="connsiteY47" fmla="*/ 1524767 h 3119108"/>
                <a:gd name="connsiteX48" fmla="*/ 1237063 w 3187552"/>
                <a:gd name="connsiteY48" fmla="*/ 1634645 h 3119108"/>
                <a:gd name="connsiteX49" fmla="*/ 1244979 w 3187552"/>
                <a:gd name="connsiteY49" fmla="*/ 1747727 h 3119108"/>
                <a:gd name="connsiteX50" fmla="*/ 1259239 w 3187552"/>
                <a:gd name="connsiteY50" fmla="*/ 1991170 h 3119108"/>
                <a:gd name="connsiteX51" fmla="*/ 1282421 w 3187552"/>
                <a:gd name="connsiteY51" fmla="*/ 2151622 h 3119108"/>
                <a:gd name="connsiteX52" fmla="*/ 1312451 w 3187552"/>
                <a:gd name="connsiteY52" fmla="*/ 2279154 h 3119108"/>
                <a:gd name="connsiteX53" fmla="*/ 1323760 w 3187552"/>
                <a:gd name="connsiteY53" fmla="*/ 2341099 h 3119108"/>
                <a:gd name="connsiteX54" fmla="*/ 1344994 w 3187552"/>
                <a:gd name="connsiteY54" fmla="*/ 2432883 h 3119108"/>
                <a:gd name="connsiteX55" fmla="*/ 1391672 w 3187552"/>
                <a:gd name="connsiteY55" fmla="*/ 2469259 h 3119108"/>
                <a:gd name="connsiteX56" fmla="*/ 1430624 w 3187552"/>
                <a:gd name="connsiteY56" fmla="*/ 2493949 h 3119108"/>
                <a:gd name="connsiteX57" fmla="*/ 1450162 w 3187552"/>
                <a:gd name="connsiteY57" fmla="*/ 2527057 h 3119108"/>
                <a:gd name="connsiteX58" fmla="*/ 1483960 w 3187552"/>
                <a:gd name="connsiteY58" fmla="*/ 2563432 h 3119108"/>
                <a:gd name="connsiteX59" fmla="*/ 1538178 w 3187552"/>
                <a:gd name="connsiteY59" fmla="*/ 2634298 h 3119108"/>
                <a:gd name="connsiteX60" fmla="*/ 1573862 w 3187552"/>
                <a:gd name="connsiteY60" fmla="*/ 2678399 h 3119108"/>
                <a:gd name="connsiteX61" fmla="*/ 1629460 w 3187552"/>
                <a:gd name="connsiteY61" fmla="*/ 2744992 h 3119108"/>
                <a:gd name="connsiteX62" fmla="*/ 1706482 w 3187552"/>
                <a:gd name="connsiteY62" fmla="*/ 2812089 h 3119108"/>
                <a:gd name="connsiteX63" fmla="*/ 1802854 w 3187552"/>
                <a:gd name="connsiteY63" fmla="*/ 2873341 h 3119108"/>
                <a:gd name="connsiteX64" fmla="*/ 1881949 w 3187552"/>
                <a:gd name="connsiteY64" fmla="*/ 2882577 h 3119108"/>
                <a:gd name="connsiteX65" fmla="*/ 1917445 w 3187552"/>
                <a:gd name="connsiteY65" fmla="*/ 2912606 h 3119108"/>
                <a:gd name="connsiteX66" fmla="*/ 1951745 w 3187552"/>
                <a:gd name="connsiteY66" fmla="*/ 2945212 h 3119108"/>
                <a:gd name="connsiteX67" fmla="*/ 2030339 w 3187552"/>
                <a:gd name="connsiteY67" fmla="*/ 2969399 h 3119108"/>
                <a:gd name="connsiteX68" fmla="*/ 2107738 w 3187552"/>
                <a:gd name="connsiteY68" fmla="*/ 2978822 h 3119108"/>
                <a:gd name="connsiteX69" fmla="*/ 2179796 w 3187552"/>
                <a:gd name="connsiteY69" fmla="*/ 2992707 h 3119108"/>
                <a:gd name="connsiteX70" fmla="*/ 2307957 w 3187552"/>
                <a:gd name="connsiteY70" fmla="*/ 3021857 h 3119108"/>
                <a:gd name="connsiteX71" fmla="*/ 2402318 w 3187552"/>
                <a:gd name="connsiteY71" fmla="*/ 3029396 h 3119108"/>
                <a:gd name="connsiteX72" fmla="*/ 2493413 w 3187552"/>
                <a:gd name="connsiteY72" fmla="*/ 3029898 h 3119108"/>
                <a:gd name="connsiteX73" fmla="*/ 2591543 w 3187552"/>
                <a:gd name="connsiteY73" fmla="*/ 3040013 h 3119108"/>
                <a:gd name="connsiteX74" fmla="*/ 2654681 w 3187552"/>
                <a:gd name="connsiteY74" fmla="*/ 3043782 h 3119108"/>
                <a:gd name="connsiteX75" fmla="*/ 2716437 w 3187552"/>
                <a:gd name="connsiteY75" fmla="*/ 3050630 h 3119108"/>
                <a:gd name="connsiteX76" fmla="*/ 2805647 w 3187552"/>
                <a:gd name="connsiteY76" fmla="*/ 3076890 h 3119108"/>
                <a:gd name="connsiteX77" fmla="*/ 2924886 w 3187552"/>
                <a:gd name="connsiteY77" fmla="*/ 3092848 h 3119108"/>
                <a:gd name="connsiteX78" fmla="*/ 3042367 w 3187552"/>
                <a:gd name="connsiteY78" fmla="*/ 3100701 h 3119108"/>
                <a:gd name="connsiteX79" fmla="*/ 3187552 w 3187552"/>
                <a:gd name="connsiteY79" fmla="*/ 3105035 h 311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187552" h="3119108">
                  <a:moveTo>
                    <a:pt x="0" y="3119108"/>
                  </a:moveTo>
                  <a:lnTo>
                    <a:pt x="147196" y="3110187"/>
                  </a:lnTo>
                  <a:cubicBezTo>
                    <a:pt x="175446" y="3109444"/>
                    <a:pt x="204625" y="3105168"/>
                    <a:pt x="249787" y="3110187"/>
                  </a:cubicBezTo>
                  <a:cubicBezTo>
                    <a:pt x="261682" y="3113161"/>
                    <a:pt x="319301" y="3107591"/>
                    <a:pt x="351184" y="3106418"/>
                  </a:cubicBezTo>
                  <a:cubicBezTo>
                    <a:pt x="383067" y="3105245"/>
                    <a:pt x="372360" y="3100222"/>
                    <a:pt x="441086" y="3103151"/>
                  </a:cubicBezTo>
                  <a:cubicBezTo>
                    <a:pt x="479744" y="3101664"/>
                    <a:pt x="522349" y="3101612"/>
                    <a:pt x="548138" y="3101266"/>
                  </a:cubicBezTo>
                  <a:cubicBezTo>
                    <a:pt x="573927" y="3100921"/>
                    <a:pt x="578523" y="3103339"/>
                    <a:pt x="595820" y="3101078"/>
                  </a:cubicBezTo>
                  <a:cubicBezTo>
                    <a:pt x="613117" y="3098817"/>
                    <a:pt x="633652" y="3098796"/>
                    <a:pt x="651923" y="3087697"/>
                  </a:cubicBezTo>
                  <a:cubicBezTo>
                    <a:pt x="670194" y="3076598"/>
                    <a:pt x="691386" y="3056766"/>
                    <a:pt x="705448" y="3034484"/>
                  </a:cubicBezTo>
                  <a:cubicBezTo>
                    <a:pt x="719510" y="3012202"/>
                    <a:pt x="726693" y="2986581"/>
                    <a:pt x="736295" y="2954007"/>
                  </a:cubicBezTo>
                  <a:cubicBezTo>
                    <a:pt x="745897" y="2921433"/>
                    <a:pt x="756682" y="2873446"/>
                    <a:pt x="763058" y="2839039"/>
                  </a:cubicBezTo>
                  <a:cubicBezTo>
                    <a:pt x="769434" y="2804632"/>
                    <a:pt x="768460" y="2782580"/>
                    <a:pt x="774554" y="2747566"/>
                  </a:cubicBezTo>
                  <a:cubicBezTo>
                    <a:pt x="780648" y="2712552"/>
                    <a:pt x="793642" y="2669750"/>
                    <a:pt x="799621" y="2628957"/>
                  </a:cubicBezTo>
                  <a:cubicBezTo>
                    <a:pt x="805600" y="2588164"/>
                    <a:pt x="806082" y="2538440"/>
                    <a:pt x="810428" y="2502808"/>
                  </a:cubicBezTo>
                  <a:cubicBezTo>
                    <a:pt x="814774" y="2467176"/>
                    <a:pt x="819272" y="2473703"/>
                    <a:pt x="825694" y="2415167"/>
                  </a:cubicBezTo>
                  <a:cubicBezTo>
                    <a:pt x="826910" y="2400579"/>
                    <a:pt x="832070" y="2374197"/>
                    <a:pt x="834614" y="2345371"/>
                  </a:cubicBezTo>
                  <a:cubicBezTo>
                    <a:pt x="837158" y="2316546"/>
                    <a:pt x="837986" y="2258569"/>
                    <a:pt x="840960" y="2242214"/>
                  </a:cubicBezTo>
                  <a:cubicBezTo>
                    <a:pt x="842101" y="2207378"/>
                    <a:pt x="850079" y="2159202"/>
                    <a:pt x="854340" y="2118325"/>
                  </a:cubicBezTo>
                  <a:cubicBezTo>
                    <a:pt x="858601" y="2077448"/>
                    <a:pt x="850978" y="2126683"/>
                    <a:pt x="866529" y="1996950"/>
                  </a:cubicBezTo>
                  <a:cubicBezTo>
                    <a:pt x="869917" y="1925829"/>
                    <a:pt x="874299" y="1939838"/>
                    <a:pt x="882485" y="1907552"/>
                  </a:cubicBezTo>
                  <a:cubicBezTo>
                    <a:pt x="878475" y="1876779"/>
                    <a:pt x="878361" y="1854466"/>
                    <a:pt x="881104" y="1817463"/>
                  </a:cubicBezTo>
                  <a:cubicBezTo>
                    <a:pt x="883847" y="1780460"/>
                    <a:pt x="894202" y="1728284"/>
                    <a:pt x="898945" y="1685532"/>
                  </a:cubicBezTo>
                  <a:cubicBezTo>
                    <a:pt x="903688" y="1642780"/>
                    <a:pt x="905562" y="1599537"/>
                    <a:pt x="909562" y="1560953"/>
                  </a:cubicBezTo>
                  <a:cubicBezTo>
                    <a:pt x="913562" y="1522369"/>
                    <a:pt x="919058" y="1490319"/>
                    <a:pt x="922943" y="1454028"/>
                  </a:cubicBezTo>
                  <a:cubicBezTo>
                    <a:pt x="926828" y="1417737"/>
                    <a:pt x="930504" y="1385014"/>
                    <a:pt x="932870" y="1343205"/>
                  </a:cubicBezTo>
                  <a:cubicBezTo>
                    <a:pt x="935237" y="1301396"/>
                    <a:pt x="935613" y="1250551"/>
                    <a:pt x="937142" y="1203172"/>
                  </a:cubicBezTo>
                  <a:cubicBezTo>
                    <a:pt x="938671" y="1155793"/>
                    <a:pt x="938252" y="1105429"/>
                    <a:pt x="942042" y="1058929"/>
                  </a:cubicBezTo>
                  <a:cubicBezTo>
                    <a:pt x="945832" y="1012429"/>
                    <a:pt x="953622" y="972525"/>
                    <a:pt x="959884" y="924171"/>
                  </a:cubicBezTo>
                  <a:cubicBezTo>
                    <a:pt x="966146" y="875817"/>
                    <a:pt x="974784" y="825224"/>
                    <a:pt x="979611" y="768808"/>
                  </a:cubicBezTo>
                  <a:cubicBezTo>
                    <a:pt x="984438" y="712392"/>
                    <a:pt x="985935" y="637486"/>
                    <a:pt x="988846" y="585677"/>
                  </a:cubicBezTo>
                  <a:cubicBezTo>
                    <a:pt x="991757" y="533868"/>
                    <a:pt x="992616" y="492519"/>
                    <a:pt x="997076" y="457956"/>
                  </a:cubicBezTo>
                  <a:cubicBezTo>
                    <a:pt x="1001536" y="423393"/>
                    <a:pt x="1010352" y="409152"/>
                    <a:pt x="1015608" y="378295"/>
                  </a:cubicBezTo>
                  <a:cubicBezTo>
                    <a:pt x="1020864" y="347438"/>
                    <a:pt x="1023189" y="309292"/>
                    <a:pt x="1028613" y="272813"/>
                  </a:cubicBezTo>
                  <a:cubicBezTo>
                    <a:pt x="1034037" y="236334"/>
                    <a:pt x="1042048" y="193961"/>
                    <a:pt x="1048152" y="159418"/>
                  </a:cubicBezTo>
                  <a:cubicBezTo>
                    <a:pt x="1054257" y="124876"/>
                    <a:pt x="1060046" y="92038"/>
                    <a:pt x="1065240" y="65558"/>
                  </a:cubicBezTo>
                  <a:cubicBezTo>
                    <a:pt x="1070434" y="39078"/>
                    <a:pt x="1076339" y="21351"/>
                    <a:pt x="1079313" y="536"/>
                  </a:cubicBezTo>
                  <a:cubicBezTo>
                    <a:pt x="1086004" y="-6898"/>
                    <a:pt x="1100872" y="64753"/>
                    <a:pt x="1107960" y="98228"/>
                  </a:cubicBezTo>
                  <a:cubicBezTo>
                    <a:pt x="1115048" y="131703"/>
                    <a:pt x="1117414" y="167083"/>
                    <a:pt x="1121843" y="201384"/>
                  </a:cubicBezTo>
                  <a:cubicBezTo>
                    <a:pt x="1126272" y="235685"/>
                    <a:pt x="1129990" y="268877"/>
                    <a:pt x="1134534" y="304037"/>
                  </a:cubicBezTo>
                  <a:cubicBezTo>
                    <a:pt x="1139078" y="339197"/>
                    <a:pt x="1142649" y="369918"/>
                    <a:pt x="1149109" y="412345"/>
                  </a:cubicBezTo>
                  <a:cubicBezTo>
                    <a:pt x="1155569" y="454772"/>
                    <a:pt x="1165119" y="536297"/>
                    <a:pt x="1173297" y="558599"/>
                  </a:cubicBezTo>
                  <a:cubicBezTo>
                    <a:pt x="1185278" y="612513"/>
                    <a:pt x="1180470" y="613455"/>
                    <a:pt x="1182721" y="641464"/>
                  </a:cubicBezTo>
                  <a:cubicBezTo>
                    <a:pt x="1184972" y="669473"/>
                    <a:pt x="1183861" y="674636"/>
                    <a:pt x="1186803" y="726654"/>
                  </a:cubicBezTo>
                  <a:cubicBezTo>
                    <a:pt x="1189745" y="778672"/>
                    <a:pt x="1187738" y="743148"/>
                    <a:pt x="1200374" y="953573"/>
                  </a:cubicBezTo>
                  <a:cubicBezTo>
                    <a:pt x="1205369" y="1091772"/>
                    <a:pt x="1210908" y="1097398"/>
                    <a:pt x="1213944" y="1151531"/>
                  </a:cubicBezTo>
                  <a:cubicBezTo>
                    <a:pt x="1216980" y="1205664"/>
                    <a:pt x="1217901" y="1218920"/>
                    <a:pt x="1218593" y="1278372"/>
                  </a:cubicBezTo>
                  <a:cubicBezTo>
                    <a:pt x="1215810" y="1332381"/>
                    <a:pt x="1221974" y="1353465"/>
                    <a:pt x="1223241" y="1394531"/>
                  </a:cubicBezTo>
                  <a:cubicBezTo>
                    <a:pt x="1224508" y="1435597"/>
                    <a:pt x="1223890" y="1484748"/>
                    <a:pt x="1226194" y="1524767"/>
                  </a:cubicBezTo>
                  <a:cubicBezTo>
                    <a:pt x="1228498" y="1564786"/>
                    <a:pt x="1233932" y="1597485"/>
                    <a:pt x="1237063" y="1634645"/>
                  </a:cubicBezTo>
                  <a:cubicBezTo>
                    <a:pt x="1240194" y="1671805"/>
                    <a:pt x="1231408" y="1662978"/>
                    <a:pt x="1244979" y="1747727"/>
                  </a:cubicBezTo>
                  <a:cubicBezTo>
                    <a:pt x="1252308" y="1894127"/>
                    <a:pt x="1252999" y="1923854"/>
                    <a:pt x="1259239" y="1991170"/>
                  </a:cubicBezTo>
                  <a:cubicBezTo>
                    <a:pt x="1265479" y="2058486"/>
                    <a:pt x="1273552" y="2103625"/>
                    <a:pt x="1282421" y="2151622"/>
                  </a:cubicBezTo>
                  <a:cubicBezTo>
                    <a:pt x="1291290" y="2199619"/>
                    <a:pt x="1305561" y="2247574"/>
                    <a:pt x="1312451" y="2279154"/>
                  </a:cubicBezTo>
                  <a:cubicBezTo>
                    <a:pt x="1319341" y="2310734"/>
                    <a:pt x="1318336" y="2315478"/>
                    <a:pt x="1323760" y="2341099"/>
                  </a:cubicBezTo>
                  <a:cubicBezTo>
                    <a:pt x="1329184" y="2366720"/>
                    <a:pt x="1333675" y="2411523"/>
                    <a:pt x="1344994" y="2432883"/>
                  </a:cubicBezTo>
                  <a:cubicBezTo>
                    <a:pt x="1356313" y="2454243"/>
                    <a:pt x="1377400" y="2459081"/>
                    <a:pt x="1391672" y="2469259"/>
                  </a:cubicBezTo>
                  <a:cubicBezTo>
                    <a:pt x="1405944" y="2479437"/>
                    <a:pt x="1420876" y="2484316"/>
                    <a:pt x="1430624" y="2493949"/>
                  </a:cubicBezTo>
                  <a:cubicBezTo>
                    <a:pt x="1440372" y="2503582"/>
                    <a:pt x="1441273" y="2515477"/>
                    <a:pt x="1450162" y="2527057"/>
                  </a:cubicBezTo>
                  <a:cubicBezTo>
                    <a:pt x="1459051" y="2538638"/>
                    <a:pt x="1469291" y="2545559"/>
                    <a:pt x="1483960" y="2563432"/>
                  </a:cubicBezTo>
                  <a:cubicBezTo>
                    <a:pt x="1498629" y="2581306"/>
                    <a:pt x="1523194" y="2615137"/>
                    <a:pt x="1538178" y="2634298"/>
                  </a:cubicBezTo>
                  <a:cubicBezTo>
                    <a:pt x="1553162" y="2653459"/>
                    <a:pt x="1558648" y="2659950"/>
                    <a:pt x="1573862" y="2678399"/>
                  </a:cubicBezTo>
                  <a:cubicBezTo>
                    <a:pt x="1589076" y="2696848"/>
                    <a:pt x="1607357" y="2722710"/>
                    <a:pt x="1629460" y="2744992"/>
                  </a:cubicBezTo>
                  <a:cubicBezTo>
                    <a:pt x="1651563" y="2767274"/>
                    <a:pt x="1664325" y="2778367"/>
                    <a:pt x="1706482" y="2812089"/>
                  </a:cubicBezTo>
                  <a:cubicBezTo>
                    <a:pt x="1742679" y="2838202"/>
                    <a:pt x="1773610" y="2861593"/>
                    <a:pt x="1802854" y="2873341"/>
                  </a:cubicBezTo>
                  <a:cubicBezTo>
                    <a:pt x="1832098" y="2885089"/>
                    <a:pt x="1862851" y="2876033"/>
                    <a:pt x="1881949" y="2882577"/>
                  </a:cubicBezTo>
                  <a:cubicBezTo>
                    <a:pt x="1901047" y="2889121"/>
                    <a:pt x="1905812" y="2902167"/>
                    <a:pt x="1917445" y="2912606"/>
                  </a:cubicBezTo>
                  <a:cubicBezTo>
                    <a:pt x="1929078" y="2923045"/>
                    <a:pt x="1932929" y="2935747"/>
                    <a:pt x="1951745" y="2945212"/>
                  </a:cubicBezTo>
                  <a:cubicBezTo>
                    <a:pt x="1970561" y="2954677"/>
                    <a:pt x="2004340" y="2963797"/>
                    <a:pt x="2030339" y="2969399"/>
                  </a:cubicBezTo>
                  <a:cubicBezTo>
                    <a:pt x="2056338" y="2975001"/>
                    <a:pt x="2082829" y="2974937"/>
                    <a:pt x="2107738" y="2978822"/>
                  </a:cubicBezTo>
                  <a:cubicBezTo>
                    <a:pt x="2132647" y="2982707"/>
                    <a:pt x="2148572" y="2980812"/>
                    <a:pt x="2179796" y="2992707"/>
                  </a:cubicBezTo>
                  <a:cubicBezTo>
                    <a:pt x="2211020" y="3004602"/>
                    <a:pt x="2270870" y="3015742"/>
                    <a:pt x="2307957" y="3021857"/>
                  </a:cubicBezTo>
                  <a:cubicBezTo>
                    <a:pt x="2345044" y="3027972"/>
                    <a:pt x="2371409" y="3028056"/>
                    <a:pt x="2402318" y="3029396"/>
                  </a:cubicBezTo>
                  <a:cubicBezTo>
                    <a:pt x="2433227" y="3030736"/>
                    <a:pt x="2461876" y="3028129"/>
                    <a:pt x="2493413" y="3029898"/>
                  </a:cubicBezTo>
                  <a:cubicBezTo>
                    <a:pt x="2524950" y="3031667"/>
                    <a:pt x="2564665" y="3037699"/>
                    <a:pt x="2591543" y="3040013"/>
                  </a:cubicBezTo>
                  <a:cubicBezTo>
                    <a:pt x="2618421" y="3042327"/>
                    <a:pt x="2635352" y="3040808"/>
                    <a:pt x="2654681" y="3043782"/>
                  </a:cubicBezTo>
                  <a:cubicBezTo>
                    <a:pt x="2675497" y="3048986"/>
                    <a:pt x="2691276" y="3045112"/>
                    <a:pt x="2716437" y="3050630"/>
                  </a:cubicBezTo>
                  <a:cubicBezTo>
                    <a:pt x="2741598" y="3056148"/>
                    <a:pt x="2770906" y="3069854"/>
                    <a:pt x="2805647" y="3076890"/>
                  </a:cubicBezTo>
                  <a:cubicBezTo>
                    <a:pt x="2840388" y="3083926"/>
                    <a:pt x="2876418" y="3087162"/>
                    <a:pt x="2924886" y="3092848"/>
                  </a:cubicBezTo>
                  <a:cubicBezTo>
                    <a:pt x="2973354" y="3098534"/>
                    <a:pt x="3002024" y="3097811"/>
                    <a:pt x="3042367" y="3100701"/>
                  </a:cubicBezTo>
                  <a:lnTo>
                    <a:pt x="3187552" y="3105035"/>
                  </a:lnTo>
                </a:path>
              </a:pathLst>
            </a:custGeom>
            <a:solidFill>
              <a:srgbClr val="FF0000"/>
            </a:solidFill>
            <a:ln w="15875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2BDAAA4-D249-4126-BFA3-08859FF730A8}"/>
                </a:ext>
              </a:extLst>
            </p:cNvPr>
            <p:cNvSpPr/>
            <p:nvPr/>
          </p:nvSpPr>
          <p:spPr>
            <a:xfrm>
              <a:off x="9553613" y="3286676"/>
              <a:ext cx="1528230" cy="34970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spAutoFit/>
            </a:bodyPr>
            <a:lstStyle/>
            <a:p>
              <a:pPr algn="ctr"/>
              <a:r>
                <a:rPr lang="en-GB" i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m</a:t>
              </a:r>
              <a:r>
                <a:rPr lang="en-GB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0</a:t>
              </a:r>
              <a:r>
                <a:rPr lang="en-GB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= ∫ spectrum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E68A85C-4A5C-4CCA-8737-32F43D2916AC}"/>
                    </a:ext>
                  </a:extLst>
                </p:cNvPr>
                <p:cNvSpPr/>
                <p:nvPr/>
              </p:nvSpPr>
              <p:spPr>
                <a:xfrm>
                  <a:off x="9576743" y="4471110"/>
                  <a:ext cx="1668277" cy="37035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SWH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4 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ra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E68A85C-4A5C-4CCA-8737-32F43D2916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6743" y="4471110"/>
                  <a:ext cx="1668277" cy="37035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EC0B846-09C5-4F82-85CB-F5009094495E}"/>
                </a:ext>
              </a:extLst>
            </p:cNvPr>
            <p:cNvSpPr/>
            <p:nvPr/>
          </p:nvSpPr>
          <p:spPr>
            <a:xfrm rot="20336442">
              <a:off x="9116871" y="3813810"/>
              <a:ext cx="1136373" cy="370285"/>
            </a:xfrm>
            <a:custGeom>
              <a:avLst/>
              <a:gdLst>
                <a:gd name="connsiteX0" fmla="*/ 0 w 935502"/>
                <a:gd name="connsiteY0" fmla="*/ 555674 h 555674"/>
                <a:gd name="connsiteX1" fmla="*/ 358727 w 935502"/>
                <a:gd name="connsiteY1" fmla="*/ 35169 h 555674"/>
                <a:gd name="connsiteX2" fmla="*/ 541607 w 935502"/>
                <a:gd name="connsiteY2" fmla="*/ 548640 h 555674"/>
                <a:gd name="connsiteX3" fmla="*/ 935502 w 935502"/>
                <a:gd name="connsiteY3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5502" h="555674">
                  <a:moveTo>
                    <a:pt x="0" y="555674"/>
                  </a:moveTo>
                  <a:cubicBezTo>
                    <a:pt x="134229" y="296007"/>
                    <a:pt x="268459" y="36341"/>
                    <a:pt x="358727" y="35169"/>
                  </a:cubicBezTo>
                  <a:cubicBezTo>
                    <a:pt x="448995" y="33997"/>
                    <a:pt x="445478" y="554501"/>
                    <a:pt x="541607" y="548640"/>
                  </a:cubicBezTo>
                  <a:cubicBezTo>
                    <a:pt x="637736" y="542778"/>
                    <a:pt x="786619" y="271389"/>
                    <a:pt x="935502" y="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headEnd type="stealth" w="med" len="lg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FD67137-A14B-4229-A644-E7C16CDDDC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30521" y="4282912"/>
              <a:ext cx="69708" cy="67474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D9F917C-4295-423E-B0CE-5703771A64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30519" y="4254079"/>
              <a:ext cx="2" cy="96307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6036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Wave Data Assimilation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ts val="2000"/>
              </a:lnSpc>
              <a:spcBef>
                <a:spcPts val="1000"/>
              </a:spcBef>
            </a:pPr>
            <a:r>
              <a:rPr lang="en-GB" dirty="0"/>
              <a:t>Data assimilation is the process of merging model information with observations in order to: </a:t>
            </a:r>
          </a:p>
          <a:p>
            <a:pPr lvl="1"/>
            <a:r>
              <a:rPr lang="en-GB" dirty="0"/>
              <a:t>obtain the best state; and</a:t>
            </a:r>
          </a:p>
          <a:p>
            <a:pPr lvl="1"/>
            <a:r>
              <a:rPr lang="en-GB" dirty="0"/>
              <a:t>initialise the model forecasts.</a:t>
            </a:r>
          </a:p>
          <a:p>
            <a:pPr>
              <a:lnSpc>
                <a:spcPts val="2000"/>
              </a:lnSpc>
              <a:spcBef>
                <a:spcPts val="1000"/>
              </a:spcBef>
            </a:pPr>
            <a:r>
              <a:rPr lang="en-GB" dirty="0"/>
              <a:t>Wave data assimilation is not as advanced as the atmospheric one since it is not as crucial due to:</a:t>
            </a:r>
          </a:p>
          <a:p>
            <a:pPr lvl="1">
              <a:lnSpc>
                <a:spcPts val="2000"/>
              </a:lnSpc>
              <a:spcBef>
                <a:spcPts val="1000"/>
              </a:spcBef>
            </a:pPr>
            <a:r>
              <a:rPr lang="en-GB" dirty="0">
                <a:solidFill>
                  <a:srgbClr val="0000FF"/>
                </a:solidFill>
              </a:rPr>
              <a:t>wave forecast is strongly constrained by wind forcing</a:t>
            </a:r>
            <a:r>
              <a:rPr lang="en-GB" dirty="0"/>
              <a:t>;</a:t>
            </a:r>
          </a:p>
          <a:p>
            <a:pPr lvl="1">
              <a:lnSpc>
                <a:spcPts val="2000"/>
              </a:lnSpc>
              <a:spcBef>
                <a:spcPts val="1000"/>
              </a:spcBef>
            </a:pPr>
            <a:r>
              <a:rPr lang="en-GB" dirty="0"/>
              <a:t>atmospheric conditions are very sensitive to their initial conditions;</a:t>
            </a:r>
          </a:p>
          <a:p>
            <a:pPr lvl="1">
              <a:lnSpc>
                <a:spcPts val="2000"/>
              </a:lnSpc>
              <a:spcBef>
                <a:spcPts val="1000"/>
              </a:spcBef>
            </a:pPr>
            <a:r>
              <a:rPr lang="en-GB" dirty="0">
                <a:solidFill>
                  <a:srgbClr val="0000FF"/>
                </a:solidFill>
              </a:rPr>
              <a:t>the initial wave sate loses its influence after a short time</a:t>
            </a:r>
            <a:r>
              <a:rPr lang="en-GB" dirty="0"/>
              <a:t> (several hours – few days depending on data volume, basin size, sea state conditions, wind strength and on atmospheric dynamical time scale);</a:t>
            </a:r>
          </a:p>
          <a:p>
            <a:pPr lvl="1">
              <a:lnSpc>
                <a:spcPts val="2000"/>
              </a:lnSpc>
              <a:spcBef>
                <a:spcPts val="1000"/>
              </a:spcBef>
            </a:pPr>
            <a:r>
              <a:rPr lang="en-GB" dirty="0"/>
              <a:t>before the advent of satellites (1990’s), only in-situ wave data were available and they were mainly limited to coastal areas </a:t>
            </a:r>
            <a:r>
              <a:rPr lang="en-GB" dirty="0">
                <a:sym typeface="Wingdings" pitchFamily="2" charset="2"/>
              </a:rPr>
              <a:t> </a:t>
            </a:r>
            <a:r>
              <a:rPr lang="en-GB" dirty="0"/>
              <a:t>they are of little use in global wave data assimilation.</a:t>
            </a:r>
          </a:p>
          <a:p>
            <a:pPr>
              <a:lnSpc>
                <a:spcPts val="2000"/>
              </a:lnSpc>
              <a:spcBef>
                <a:spcPts val="1000"/>
              </a:spcBef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GB" noProof="0" smtClean="0"/>
              <a:pPr/>
              <a:t>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GB" noProof="0"/>
              <a:t>European Centre for Medium-Range Weather Forecasts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58526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Wave Data assimilation method</a:t>
            </a:r>
            <a:endParaRPr lang="en-GB" sz="28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5000"/>
              </a:lnSpc>
              <a:spcBef>
                <a:spcPts val="1500"/>
              </a:spcBef>
            </a:pPr>
            <a:r>
              <a:rPr lang="en-GB" sz="2600" dirty="0">
                <a:latin typeface="Calibri" pitchFamily="34" charset="0"/>
              </a:rPr>
              <a:t>Assimilation method for wave data:</a:t>
            </a:r>
          </a:p>
          <a:p>
            <a:pPr lvl="1">
              <a:lnSpc>
                <a:spcPct val="105000"/>
              </a:lnSpc>
              <a:spcBef>
                <a:spcPts val="300"/>
              </a:spcBef>
            </a:pPr>
            <a:r>
              <a:rPr lang="en-GB" sz="2600" dirty="0">
                <a:latin typeface="Calibri" pitchFamily="34" charset="0"/>
              </a:rPr>
              <a:t>Wave data go through a quality control process </a:t>
            </a:r>
            <a:br>
              <a:rPr lang="en-GB" sz="2600" dirty="0">
                <a:latin typeface="Calibri" pitchFamily="34" charset="0"/>
              </a:rPr>
            </a:br>
            <a:r>
              <a:rPr lang="en-GB" sz="2600" dirty="0">
                <a:latin typeface="Calibri" pitchFamily="34" charset="0"/>
              </a:rPr>
              <a:t>(including “super-</a:t>
            </a:r>
            <a:r>
              <a:rPr lang="en-GB" sz="2600" dirty="0" err="1">
                <a:latin typeface="Calibri" pitchFamily="34" charset="0"/>
              </a:rPr>
              <a:t>obbing</a:t>
            </a:r>
            <a:r>
              <a:rPr lang="en-GB" sz="2600" dirty="0">
                <a:latin typeface="Calibri" pitchFamily="34" charset="0"/>
              </a:rPr>
              <a:t>” for altimeter data).</a:t>
            </a:r>
          </a:p>
          <a:p>
            <a:pPr lvl="1">
              <a:lnSpc>
                <a:spcPct val="105000"/>
              </a:lnSpc>
              <a:spcBef>
                <a:spcPts val="300"/>
              </a:spcBef>
            </a:pPr>
            <a:r>
              <a:rPr lang="en-GB" sz="2600" dirty="0">
                <a:latin typeface="Calibri" pitchFamily="34" charset="0"/>
              </a:rPr>
              <a:t>Bias correction is applied.</a:t>
            </a:r>
          </a:p>
          <a:p>
            <a:pPr lvl="1">
              <a:lnSpc>
                <a:spcPct val="105000"/>
              </a:lnSpc>
              <a:spcBef>
                <a:spcPts val="300"/>
              </a:spcBef>
            </a:pPr>
            <a:r>
              <a:rPr lang="en-GB" sz="2600" dirty="0">
                <a:latin typeface="Calibri" pitchFamily="34" charset="0"/>
              </a:rPr>
              <a:t>Simple optimum interpolation (OI) scheme on </a:t>
            </a:r>
            <a:r>
              <a:rPr lang="en-GB" sz="2600" b="1" dirty="0">
                <a:latin typeface="Calibri" pitchFamily="34" charset="0"/>
              </a:rPr>
              <a:t>SWH</a:t>
            </a:r>
            <a:r>
              <a:rPr lang="en-GB" sz="2600" dirty="0">
                <a:latin typeface="Calibri" pitchFamily="34" charset="0"/>
              </a:rPr>
              <a:t>.</a:t>
            </a:r>
          </a:p>
          <a:p>
            <a:pPr lvl="1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600" dirty="0">
                <a:latin typeface="Calibri" pitchFamily="34" charset="0"/>
              </a:rPr>
              <a:t>The </a:t>
            </a:r>
            <a:r>
              <a:rPr lang="en-GB" sz="2600" b="1" dirty="0">
                <a:latin typeface="Calibri" pitchFamily="34" charset="0"/>
              </a:rPr>
              <a:t>SWH</a:t>
            </a:r>
            <a:r>
              <a:rPr lang="en-GB" sz="2600" dirty="0">
                <a:latin typeface="Calibri" pitchFamily="34" charset="0"/>
              </a:rPr>
              <a:t> analysis increments </a:t>
            </a:r>
            <a:r>
              <a:rPr lang="en-GB" sz="2600" dirty="0">
                <a:latin typeface="Calibri" pitchFamily="34" charset="0"/>
                <a:sym typeface="Wingdings" pitchFamily="2" charset="2"/>
              </a:rPr>
              <a:t> </a:t>
            </a:r>
            <a:r>
              <a:rPr lang="en-GB" sz="2600" b="1" dirty="0">
                <a:latin typeface="Calibri" pitchFamily="34" charset="0"/>
                <a:sym typeface="Wingdings" pitchFamily="2" charset="2"/>
              </a:rPr>
              <a:t>wave spectrum</a:t>
            </a:r>
            <a:r>
              <a:rPr lang="en-GB" sz="2600" dirty="0">
                <a:latin typeface="Calibri" pitchFamily="34" charset="0"/>
                <a:sym typeface="Wingdings" pitchFamily="2" charset="2"/>
              </a:rPr>
              <a:t> adjustments..</a:t>
            </a:r>
            <a:r>
              <a:rPr lang="en-GB" sz="2600" dirty="0">
                <a:latin typeface="Calibri" pitchFamily="34" charset="0"/>
              </a:rPr>
              <a:t>.    (several assumptions)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16080"/>
      </p:ext>
    </p:extLst>
  </p:cSld>
  <p:clrMapOvr>
    <a:masterClrMapping/>
  </p:clrMapOvr>
</p:sld>
</file>

<file path=ppt/theme/theme1.xml><?xml version="1.0" encoding="utf-8"?>
<a:theme xmlns:a="http://schemas.openxmlformats.org/drawingml/2006/main" name="ECMWF Light 16:9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MWF_16.9_light_blue.potx" id="{6E553A05-1FF4-41A6-8DCD-4A16C4C52284}" vid="{CB9C2DB0-F904-43F7-8D0F-6F373F3FC0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ECMWF_16.9_light_blue</Template>
  <TotalTime>6535</TotalTime>
  <Words>1113</Words>
  <Application>Microsoft Office PowerPoint</Application>
  <PresentationFormat>Custom</PresentationFormat>
  <Paragraphs>185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Cambria Math</vt:lpstr>
      <vt:lpstr>Times New Roman</vt:lpstr>
      <vt:lpstr>ECMWF Light 16:9 blue</vt:lpstr>
      <vt:lpstr>PowerPoint Presentation</vt:lpstr>
      <vt:lpstr>Akcnowledgements</vt:lpstr>
      <vt:lpstr>PowerPoint Presentation</vt:lpstr>
      <vt:lpstr>PowerPoint Presentation</vt:lpstr>
      <vt:lpstr>ECMWF Wave Model (ECWAM)</vt:lpstr>
      <vt:lpstr>Concept of wave spectrum</vt:lpstr>
      <vt:lpstr>Significant wave height (SWH)</vt:lpstr>
      <vt:lpstr>Wave Data Assimilation</vt:lpstr>
      <vt:lpstr>Wave Data assimilation method</vt:lpstr>
      <vt:lpstr>Schematically:</vt:lpstr>
      <vt:lpstr>PowerPoint Presentation</vt:lpstr>
      <vt:lpstr>Comparison between Sentinel-3 &amp; in-situ SWH (1 Jan. - 18 Sep. 2019)</vt:lpstr>
      <vt:lpstr>Mean Sentinel-3A SWH (1 Apr. - 31 Jul. 2019)</vt:lpstr>
      <vt:lpstr>Sentinel3A–ECMWF model SWH bias (12 Feb. –11 Jun. 2019) </vt:lpstr>
      <vt:lpstr>Global SWH bias (altimeter – model) and standard deviation of the difference between various altimeters data and ECMWF model first-guess.</vt:lpstr>
      <vt:lpstr>Global comparison between Sentinel-3 &amp; ECMWF model first-guess SWH (12 Feb. - 11 Jun. 2019)</vt:lpstr>
      <vt:lpstr>SWH bias and standard deviation of difference (SDD) between Sentinel-3 and ECMWF model w.r.t. SWH (12 Feb.-18 Sep. 2019)</vt:lpstr>
      <vt:lpstr>PowerPoint Presentation</vt:lpstr>
      <vt:lpstr>Experiments for assessing the impact of assimilating Sentinel-3 wave height data.</vt:lpstr>
      <vt:lpstr>Daily coverage of NRT altimeter significant wave height data from five satellites on 1 May 2017</vt:lpstr>
      <vt:lpstr>Impact of assimilating SWH –  Mean difference (metres) over  the period from 1 Dec. 2018 to 31 Jan. 2019:  • Sentinel-3B (experiment S3B)   and   • five satellites (exp. ALL5)    compared to the no-data (ND) experiment.</vt:lpstr>
      <vt:lpstr>Impact of assimilating SWH – Standard deviation of diff. (m) over  the period from 1 Dec. 2018 to 31 Jan. 2019:  • Sentinel-3B (experiment S3B)   and   • five satellites (exp. ALL5)    compared to the no-data (ND) experiment. </vt:lpstr>
      <vt:lpstr>Random-Error Reduction</vt:lpstr>
      <vt:lpstr>Random error reduction of SWH AN (@ FC range 0) and FC’s compared to in-situ measurements (1 Dec. 2018 - 31 Jan. 2019)</vt:lpstr>
      <vt:lpstr>Random error reduction of SWH AN and FC’s compared to Jason-3 data over global oceans visited by Jason-3 (1 Dec. 2018 – 31 Jan. 2019)</vt:lpstr>
      <vt:lpstr>Conclusions</vt:lpstr>
    </vt:vector>
  </TitlesOfParts>
  <Company>ECMWF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Assimilation of Ocean Wave Data at ECMWF</dc:title>
  <dc:creator>Saleh Abdalla</dc:creator>
  <cp:keywords>ocean waves, data asimilation, wav model, altimeter, significant wave height, bias correction</cp:keywords>
  <cp:lastModifiedBy>Saleh Abdalla</cp:lastModifiedBy>
  <cp:revision>387</cp:revision>
  <cp:lastPrinted>2021-06-06T13:11:13Z</cp:lastPrinted>
  <dcterms:created xsi:type="dcterms:W3CDTF">2016-06-17T15:22:35Z</dcterms:created>
  <dcterms:modified xsi:type="dcterms:W3CDTF">2021-06-09T13:39:37Z</dcterms:modified>
  <cp:category>18th JCSDA Technical Review Meeting and Science Workshop</cp:category>
</cp:coreProperties>
</file>