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2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94FB0-C1DA-A74C-85D9-177C5AA29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B0F65A-CEC6-D14C-B2C3-6FA9FA3CA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1F99E-4DA4-7F47-A084-08FCB4CD0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EDAF-8053-5544-AC2D-75053D99D9AB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2C337-BDF3-5F45-A06E-10BEC8E2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4F404-F0FE-F74E-BA99-4AC07845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41F-3239-C941-80DE-2CF6D9D27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4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73E1D-C1EB-EA4D-8704-F081EEFB2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29B8A3-90FA-6C4C-806A-361D85937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F52AD-B68D-3842-A86F-206E03539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EDAF-8053-5544-AC2D-75053D99D9AB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133A5-F9E2-D44D-A798-D5C6A1604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5038E-7799-7240-9812-87A04DB1A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41F-3239-C941-80DE-2CF6D9D27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08079D-5DBE-E441-B04B-DDC092CE3C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E0732B-8902-1A4D-B624-035DF4BFC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35BA3-A27D-BF4A-8592-4F9D907DB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EDAF-8053-5544-AC2D-75053D99D9AB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51019-2892-4346-8462-E7B9FBF7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34E30-4C45-7A42-922F-8D7E276E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41F-3239-C941-80DE-2CF6D9D27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6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DE0E4-DC43-714F-BEDC-33C5957F1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23B9A-70A0-3A4E-81ED-9867B2BEA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6BEC5-AFE8-7F4D-962F-DCAE2C9AF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EDAF-8053-5544-AC2D-75053D99D9AB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519B6-7543-DE44-85FF-CC9791676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9BACD-A873-834A-880E-ADB72AD34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41F-3239-C941-80DE-2CF6D9D27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51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D691A-E5C5-4A49-97D7-2ED7987D6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616B9-EA86-8040-A890-C3F8B0F23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7F9AD-34D2-584D-B0CD-4936162A8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EDAF-8053-5544-AC2D-75053D99D9AB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04661-E412-7848-8C8A-7C0A1B608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3F1B0-235B-1B4D-9CCC-5335D5D86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41F-3239-C941-80DE-2CF6D9D27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6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65573-771E-7D46-9A0D-C17C683A4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5F065-5BB3-834C-993E-5317EA467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ACBCD-D5DE-4D40-9C08-FEFE45AD2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17647-1749-FF40-8B23-9781E464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EDAF-8053-5544-AC2D-75053D99D9AB}" type="datetimeFigureOut">
              <a:rPr lang="en-US" smtClean="0"/>
              <a:t>6/4/21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8E057-9514-E44E-92E0-891835BE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636EC-93A2-6344-A6E3-C312DD652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41F-3239-C941-80DE-2CF6D9D27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0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E36E0-0FFF-9740-9C83-8321E90BB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96A9D-AC49-D746-92AB-69B7EC815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3696F9-16A3-4F44-9046-CE1DED135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69DF69-1670-1743-8F23-E18D5A00F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2E1914-B5BC-5D4E-A88A-3A2F2BCD09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2F438-A782-F045-998A-75585C326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EDAF-8053-5544-AC2D-75053D99D9AB}" type="datetimeFigureOut">
              <a:rPr lang="en-US" smtClean="0"/>
              <a:t>6/4/21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02CB8E-3971-0A45-8533-8F47AFAB8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6D991A-54DC-9F4D-9BB9-F4578EF3B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41F-3239-C941-80DE-2CF6D9D27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83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6B148-4E08-5545-805A-6B01317C9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B2C243-B2E2-A44D-A08C-B13E9A870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EDAF-8053-5544-AC2D-75053D99D9AB}" type="datetimeFigureOut">
              <a:rPr lang="en-US" smtClean="0"/>
              <a:t>6/4/21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476C7F-6F56-AE48-81E5-4B32D60D9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0C644D-5CCA-5943-881A-85A9DA91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41F-3239-C941-80DE-2CF6D9D27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3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A11739-DB5E-0145-9BEB-6856D2C60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EDAF-8053-5544-AC2D-75053D99D9AB}" type="datetimeFigureOut">
              <a:rPr lang="en-US" smtClean="0"/>
              <a:t>6/4/21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A075B-93E1-FA4A-9D13-B1B36FCD2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63F26-2611-3842-AD4D-BF1B93B8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41F-3239-C941-80DE-2CF6D9D27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1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C5314-A477-A24F-A1B2-6B3777F15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A599D-DF3B-FE44-96D0-088AE8D69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1DE497-E381-5940-A59E-35E5B3694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5F5F0-7D1B-FB44-98D5-DAB59F64E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EDAF-8053-5544-AC2D-75053D99D9AB}" type="datetimeFigureOut">
              <a:rPr lang="en-US" smtClean="0"/>
              <a:t>6/4/21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736CE-D652-464B-8F97-D7A94E86B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7D908-0749-BC4A-A72A-7AD2C0C93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41F-3239-C941-80DE-2CF6D9D27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5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8A713-FDA1-0E48-A88C-A8E956986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B4C3A7-A46E-FF42-BA71-BC9C6F99C6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F9541-E817-E84D-A5CA-870F4D9AB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9496C8-C7B5-594A-8240-70ADB564F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DEDAF-8053-5544-AC2D-75053D99D9AB}" type="datetimeFigureOut">
              <a:rPr lang="en-US" smtClean="0"/>
              <a:t>6/4/21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47341-243D-3F4A-8807-9827D6DDA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B59358-9B58-5F48-848C-23B74FF3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241F-3239-C941-80DE-2CF6D9D27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2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612CA8-9E2A-274D-9496-A6600E630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C0F0E-DAE5-1543-9994-D787CD0CC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E1FA6-6144-5E40-B46A-F9CFE004CE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DEDAF-8053-5544-AC2D-75053D99D9AB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46A56-28EC-AB44-9DF7-3993972BF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297E1-ACE4-3845-A099-0E4849FF1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E241F-3239-C941-80DE-2CF6D9D27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3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CEB243-CC63-9740-A127-754FEE75E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06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FF4DD8-0A88-EB42-8DA7-DAC03F95C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14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B3A8F6-F4FE-5F46-A08D-46202047D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63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Heli Soell</dc:creator>
  <cp:lastModifiedBy>Heli Soell</cp:lastModifiedBy>
  <cp:revision>1</cp:revision>
  <dcterms:created xsi:type="dcterms:W3CDTF">2021-06-04T16:01:56Z</dcterms:created>
  <dcterms:modified xsi:type="dcterms:W3CDTF">2021-06-04T16:03:58Z</dcterms:modified>
</cp:coreProperties>
</file>