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3" roundtripDataSignature="AMtx7miLpBr+7rmME60yZfk6vPz3O8ts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customschemas.google.com/relationships/presentationmetadata" Target="metadata"/><Relationship Id="rId12" Type="http://schemas.openxmlformats.org/officeDocument/2006/relationships/slide" Target="slides/slide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de6e0a5329_0_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gde6e0a5329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de6e0a5329_0_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Google Shape;173;gde6e0a5329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de6e0a5329_0_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Google Shape;183;gde6e0a5329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de6e0a5329_0_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gde6e0a5329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" name="Google Shape;205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showMasterSp="0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 txBox="1"/>
          <p:nvPr>
            <p:ph type="ctrTitle"/>
          </p:nvPr>
        </p:nvSpPr>
        <p:spPr>
          <a:xfrm>
            <a:off x="685800" y="2130428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2"/>
          <p:cNvSpPr txBox="1"/>
          <p:nvPr>
            <p:ph idx="10" type="dt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2"/>
          <p:cNvSpPr txBox="1"/>
          <p:nvPr>
            <p:ph idx="11" type="ftr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2"/>
          <p:cNvSpPr txBox="1"/>
          <p:nvPr>
            <p:ph idx="12" type="sldNum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6b40aea2ff_0_33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1" name="Google Shape;81;g6b40aea2ff_0_335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2" name="Google Shape;82;g6b40aea2ff_0_335"/>
          <p:cNvSpPr txBox="1"/>
          <p:nvPr>
            <p:ph idx="12" type="sldNum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6b40aea2ff_0_339"/>
          <p:cNvSpPr txBox="1"/>
          <p:nvPr>
            <p:ph type="ctrTitle"/>
          </p:nvPr>
        </p:nvSpPr>
        <p:spPr>
          <a:xfrm>
            <a:off x="685800" y="2130441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Google Shape;85;g6b40aea2ff_0_339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g6b40aea2ff_0_339"/>
          <p:cNvSpPr txBox="1"/>
          <p:nvPr>
            <p:ph idx="10" type="dt"/>
          </p:nvPr>
        </p:nvSpPr>
        <p:spPr>
          <a:xfrm>
            <a:off x="457200" y="6356366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g6b40aea2ff_0_339"/>
          <p:cNvSpPr txBox="1"/>
          <p:nvPr>
            <p:ph idx="11" type="ftr"/>
          </p:nvPr>
        </p:nvSpPr>
        <p:spPr>
          <a:xfrm>
            <a:off x="3124200" y="6356366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g6b40aea2ff_0_339"/>
          <p:cNvSpPr txBox="1"/>
          <p:nvPr>
            <p:ph idx="12" type="sldNum"/>
          </p:nvPr>
        </p:nvSpPr>
        <p:spPr>
          <a:xfrm>
            <a:off x="6553200" y="6356366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6b40aea2ff_0_345"/>
          <p:cNvSpPr txBox="1"/>
          <p:nvPr>
            <p:ph idx="10" type="dt"/>
          </p:nvPr>
        </p:nvSpPr>
        <p:spPr>
          <a:xfrm>
            <a:off x="457200" y="6356366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g6b40aea2ff_0_345"/>
          <p:cNvSpPr txBox="1"/>
          <p:nvPr>
            <p:ph idx="11" type="ftr"/>
          </p:nvPr>
        </p:nvSpPr>
        <p:spPr>
          <a:xfrm>
            <a:off x="3124200" y="6356366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g6b40aea2ff_0_345"/>
          <p:cNvSpPr txBox="1"/>
          <p:nvPr>
            <p:ph idx="12" type="sldNum"/>
          </p:nvPr>
        </p:nvSpPr>
        <p:spPr>
          <a:xfrm>
            <a:off x="6553200" y="6356366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6b40aea2ff_0_34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g6b40aea2ff_0_349"/>
          <p:cNvSpPr txBox="1"/>
          <p:nvPr>
            <p:ph idx="1" type="body"/>
          </p:nvPr>
        </p:nvSpPr>
        <p:spPr>
          <a:xfrm>
            <a:off x="307492" y="1444143"/>
            <a:ext cx="8558100" cy="50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  <a:defRPr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–"/>
              <a:defRPr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_HEADER" type="secHead">
  <p:cSld name="SECTION_HEADER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6b40aea2ff_0_352"/>
          <p:cNvSpPr txBox="1"/>
          <p:nvPr>
            <p:ph type="title"/>
          </p:nvPr>
        </p:nvSpPr>
        <p:spPr>
          <a:xfrm>
            <a:off x="722313" y="4406916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Google Shape;98;g6b40aea2ff_0_352"/>
          <p:cNvSpPr txBox="1"/>
          <p:nvPr>
            <p:ph idx="1" type="body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" name="Google Shape;99;g6b40aea2ff_0_352"/>
          <p:cNvSpPr txBox="1"/>
          <p:nvPr>
            <p:ph idx="10" type="dt"/>
          </p:nvPr>
        </p:nvSpPr>
        <p:spPr>
          <a:xfrm>
            <a:off x="457200" y="6356366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Google Shape;100;g6b40aea2ff_0_352"/>
          <p:cNvSpPr txBox="1"/>
          <p:nvPr>
            <p:ph idx="11" type="ftr"/>
          </p:nvPr>
        </p:nvSpPr>
        <p:spPr>
          <a:xfrm>
            <a:off x="3124200" y="6356366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Google Shape;101;g6b40aea2ff_0_352"/>
          <p:cNvSpPr txBox="1"/>
          <p:nvPr>
            <p:ph idx="12" type="sldNum"/>
          </p:nvPr>
        </p:nvSpPr>
        <p:spPr>
          <a:xfrm>
            <a:off x="6553200" y="6356366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_OBJECTS" type="twoObj">
  <p:cSld name="TWO_OBJECTS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6b40aea2ff_0_35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" name="Google Shape;104;g6b40aea2ff_0_358"/>
          <p:cNvSpPr txBox="1"/>
          <p:nvPr>
            <p:ph idx="1" type="body"/>
          </p:nvPr>
        </p:nvSpPr>
        <p:spPr>
          <a:xfrm>
            <a:off x="457200" y="1600206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Google Shape;105;g6b40aea2ff_0_358"/>
          <p:cNvSpPr txBox="1"/>
          <p:nvPr>
            <p:ph idx="2" type="body"/>
          </p:nvPr>
        </p:nvSpPr>
        <p:spPr>
          <a:xfrm>
            <a:off x="4648200" y="1600206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Google Shape;106;g6b40aea2ff_0_358"/>
          <p:cNvSpPr txBox="1"/>
          <p:nvPr>
            <p:ph idx="10" type="dt"/>
          </p:nvPr>
        </p:nvSpPr>
        <p:spPr>
          <a:xfrm>
            <a:off x="457200" y="6356366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" name="Google Shape;107;g6b40aea2ff_0_358"/>
          <p:cNvSpPr txBox="1"/>
          <p:nvPr>
            <p:ph idx="11" type="ftr"/>
          </p:nvPr>
        </p:nvSpPr>
        <p:spPr>
          <a:xfrm>
            <a:off x="3124200" y="6356366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" name="Google Shape;108;g6b40aea2ff_0_358"/>
          <p:cNvSpPr txBox="1"/>
          <p:nvPr>
            <p:ph idx="12" type="sldNum"/>
          </p:nvPr>
        </p:nvSpPr>
        <p:spPr>
          <a:xfrm>
            <a:off x="6553200" y="6356366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_OBJECTS_WITH_TEXT" type="twoTxTwoObj">
  <p:cSld name="TWO_OBJECTS_WITH_TEX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6b40aea2ff_0_36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1" name="Google Shape;111;g6b40aea2ff_0_365"/>
          <p:cNvSpPr txBox="1"/>
          <p:nvPr>
            <p:ph idx="1" type="body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Google Shape;112;g6b40aea2ff_0_365"/>
          <p:cNvSpPr txBox="1"/>
          <p:nvPr>
            <p:ph idx="2" type="body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" name="Google Shape;113;g6b40aea2ff_0_365"/>
          <p:cNvSpPr txBox="1"/>
          <p:nvPr>
            <p:ph idx="3" type="body"/>
          </p:nvPr>
        </p:nvSpPr>
        <p:spPr>
          <a:xfrm>
            <a:off x="4645033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g6b40aea2ff_0_365"/>
          <p:cNvSpPr txBox="1"/>
          <p:nvPr>
            <p:ph idx="4" type="body"/>
          </p:nvPr>
        </p:nvSpPr>
        <p:spPr>
          <a:xfrm>
            <a:off x="4645033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Google Shape;115;g6b40aea2ff_0_365"/>
          <p:cNvSpPr txBox="1"/>
          <p:nvPr>
            <p:ph idx="10" type="dt"/>
          </p:nvPr>
        </p:nvSpPr>
        <p:spPr>
          <a:xfrm>
            <a:off x="457200" y="6356366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Google Shape;116;g6b40aea2ff_0_365"/>
          <p:cNvSpPr txBox="1"/>
          <p:nvPr>
            <p:ph idx="11" type="ftr"/>
          </p:nvPr>
        </p:nvSpPr>
        <p:spPr>
          <a:xfrm>
            <a:off x="3124200" y="6356366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Google Shape;117;g6b40aea2ff_0_365"/>
          <p:cNvSpPr txBox="1"/>
          <p:nvPr>
            <p:ph idx="12" type="sldNum"/>
          </p:nvPr>
        </p:nvSpPr>
        <p:spPr>
          <a:xfrm>
            <a:off x="6553200" y="6356366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_WITH_CAPTION_TEXT" type="objTx">
  <p:cSld name="OBJECT_WITH_CAPTION_TEXT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6b40aea2ff_0_374"/>
          <p:cNvSpPr txBox="1"/>
          <p:nvPr>
            <p:ph type="title"/>
          </p:nvPr>
        </p:nvSpPr>
        <p:spPr>
          <a:xfrm>
            <a:off x="457202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0" name="Google Shape;120;g6b40aea2ff_0_374"/>
          <p:cNvSpPr txBox="1"/>
          <p:nvPr>
            <p:ph idx="1" type="body"/>
          </p:nvPr>
        </p:nvSpPr>
        <p:spPr>
          <a:xfrm>
            <a:off x="3575050" y="273066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" name="Google Shape;121;g6b40aea2ff_0_374"/>
          <p:cNvSpPr txBox="1"/>
          <p:nvPr>
            <p:ph idx="2" type="body"/>
          </p:nvPr>
        </p:nvSpPr>
        <p:spPr>
          <a:xfrm>
            <a:off x="457202" y="1435103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Google Shape;122;g6b40aea2ff_0_374"/>
          <p:cNvSpPr txBox="1"/>
          <p:nvPr>
            <p:ph idx="10" type="dt"/>
          </p:nvPr>
        </p:nvSpPr>
        <p:spPr>
          <a:xfrm>
            <a:off x="457200" y="6356366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Google Shape;123;g6b40aea2ff_0_374"/>
          <p:cNvSpPr txBox="1"/>
          <p:nvPr>
            <p:ph idx="11" type="ftr"/>
          </p:nvPr>
        </p:nvSpPr>
        <p:spPr>
          <a:xfrm>
            <a:off x="3124200" y="6356366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Google Shape;124;g6b40aea2ff_0_374"/>
          <p:cNvSpPr txBox="1"/>
          <p:nvPr>
            <p:ph idx="12" type="sldNum"/>
          </p:nvPr>
        </p:nvSpPr>
        <p:spPr>
          <a:xfrm>
            <a:off x="6553200" y="6356366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_WITH_CAPTION_TEXT" type="picTx">
  <p:cSld name="PICTURE_WITH_CAPTION_TEX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6b40aea2ff_0_381"/>
          <p:cNvSpPr txBox="1"/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7" name="Google Shape;127;g6b40aea2ff_0_38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Google Shape;128;g6b40aea2ff_0_381"/>
          <p:cNvSpPr txBox="1"/>
          <p:nvPr>
            <p:ph idx="1" type="body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" name="Google Shape;129;g6b40aea2ff_0_381"/>
          <p:cNvSpPr txBox="1"/>
          <p:nvPr>
            <p:ph idx="10" type="dt"/>
          </p:nvPr>
        </p:nvSpPr>
        <p:spPr>
          <a:xfrm>
            <a:off x="457200" y="6356366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g6b40aea2ff_0_381"/>
          <p:cNvSpPr txBox="1"/>
          <p:nvPr>
            <p:ph idx="11" type="ftr"/>
          </p:nvPr>
        </p:nvSpPr>
        <p:spPr>
          <a:xfrm>
            <a:off x="3124200" y="6356366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g6b40aea2ff_0_381"/>
          <p:cNvSpPr txBox="1"/>
          <p:nvPr>
            <p:ph idx="12" type="sldNum"/>
          </p:nvPr>
        </p:nvSpPr>
        <p:spPr>
          <a:xfrm>
            <a:off x="6553200" y="6356366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_TEXT" type="vertTx">
  <p:cSld name="VERTICAL_TEXT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6b40aea2ff_0_38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4" name="Google Shape;134;g6b40aea2ff_0_388"/>
          <p:cNvSpPr txBox="1"/>
          <p:nvPr>
            <p:ph idx="1" type="body"/>
          </p:nvPr>
        </p:nvSpPr>
        <p:spPr>
          <a:xfrm rot="5400000">
            <a:off x="2308949" y="-251545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" name="Google Shape;135;g6b40aea2ff_0_388"/>
          <p:cNvSpPr txBox="1"/>
          <p:nvPr>
            <p:ph idx="10" type="dt"/>
          </p:nvPr>
        </p:nvSpPr>
        <p:spPr>
          <a:xfrm>
            <a:off x="457200" y="6356366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Google Shape;136;g6b40aea2ff_0_388"/>
          <p:cNvSpPr txBox="1"/>
          <p:nvPr>
            <p:ph idx="11" type="ftr"/>
          </p:nvPr>
        </p:nvSpPr>
        <p:spPr>
          <a:xfrm>
            <a:off x="3124200" y="6356366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" name="Google Shape;137;g6b40aea2ff_0_388"/>
          <p:cNvSpPr txBox="1"/>
          <p:nvPr>
            <p:ph idx="12" type="sldNum"/>
          </p:nvPr>
        </p:nvSpPr>
        <p:spPr>
          <a:xfrm>
            <a:off x="6553200" y="6356366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_HEADER" showMasterSp="0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2"/>
          <p:cNvSpPr txBox="1"/>
          <p:nvPr>
            <p:ph type="title"/>
          </p:nvPr>
        </p:nvSpPr>
        <p:spPr>
          <a:xfrm>
            <a:off x="722313" y="4406903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2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" name="Google Shape;24;p32"/>
          <p:cNvSpPr txBox="1"/>
          <p:nvPr>
            <p:ph idx="10" type="dt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2"/>
          <p:cNvSpPr txBox="1"/>
          <p:nvPr>
            <p:ph idx="11" type="ftr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2"/>
          <p:cNvSpPr txBox="1"/>
          <p:nvPr>
            <p:ph idx="12" type="sldNum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_TITLE_AND_VERTICAL_TEXT" type="vertTitleAndTx">
  <p:cSld name="VERTICAL_TITLE_AND_VERTICAL_TEXT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6b40aea2ff_0_394"/>
          <p:cNvSpPr txBox="1"/>
          <p:nvPr>
            <p:ph type="title"/>
          </p:nvPr>
        </p:nvSpPr>
        <p:spPr>
          <a:xfrm rot="5400000">
            <a:off x="4732349" y="2171704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0" name="Google Shape;140;g6b40aea2ff_0_394"/>
          <p:cNvSpPr txBox="1"/>
          <p:nvPr>
            <p:ph idx="1" type="body"/>
          </p:nvPr>
        </p:nvSpPr>
        <p:spPr>
          <a:xfrm rot="5400000">
            <a:off x="541350" y="190504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" name="Google Shape;141;g6b40aea2ff_0_394"/>
          <p:cNvSpPr txBox="1"/>
          <p:nvPr>
            <p:ph idx="10" type="dt"/>
          </p:nvPr>
        </p:nvSpPr>
        <p:spPr>
          <a:xfrm>
            <a:off x="457200" y="6356366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" name="Google Shape;142;g6b40aea2ff_0_394"/>
          <p:cNvSpPr txBox="1"/>
          <p:nvPr>
            <p:ph idx="11" type="ftr"/>
          </p:nvPr>
        </p:nvSpPr>
        <p:spPr>
          <a:xfrm>
            <a:off x="3124200" y="6356366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" name="Google Shape;143;g6b40aea2ff_0_394"/>
          <p:cNvSpPr txBox="1"/>
          <p:nvPr>
            <p:ph idx="12" type="sldNum"/>
          </p:nvPr>
        </p:nvSpPr>
        <p:spPr>
          <a:xfrm>
            <a:off x="6553200" y="6356366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_OBJECTS" showMasterSp="0" type="twoObj">
  <p:cSld name="TWO_OBJECT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3"/>
          <p:cNvSpPr txBox="1"/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3"/>
          <p:cNvSpPr txBox="1"/>
          <p:nvPr>
            <p:ph idx="1" type="body"/>
          </p:nvPr>
        </p:nvSpPr>
        <p:spPr>
          <a:xfrm>
            <a:off x="457200" y="1600203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0" name="Google Shape;30;p33"/>
          <p:cNvSpPr txBox="1"/>
          <p:nvPr>
            <p:ph idx="2" type="body"/>
          </p:nvPr>
        </p:nvSpPr>
        <p:spPr>
          <a:xfrm>
            <a:off x="4648200" y="1600203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1" name="Google Shape;31;p33"/>
          <p:cNvSpPr txBox="1"/>
          <p:nvPr>
            <p:ph idx="10" type="dt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3"/>
          <p:cNvSpPr txBox="1"/>
          <p:nvPr>
            <p:ph idx="11" type="ftr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3"/>
          <p:cNvSpPr txBox="1"/>
          <p:nvPr>
            <p:ph idx="12" type="sldNum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_OBJECTS_WITH_TEXT" showMasterSp="0" type="twoTxTwoObj">
  <p:cSld name="TWO_OBJECTS_WITH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4"/>
          <p:cNvSpPr txBox="1"/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4"/>
          <p:cNvSpPr txBox="1"/>
          <p:nvPr>
            <p:ph idx="1" type="body"/>
          </p:nvPr>
        </p:nvSpPr>
        <p:spPr>
          <a:xfrm>
            <a:off x="457200" y="1535115"/>
            <a:ext cx="4040188" cy="639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7" name="Google Shape;37;p34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8" name="Google Shape;38;p34"/>
          <p:cNvSpPr txBox="1"/>
          <p:nvPr>
            <p:ph idx="3" type="body"/>
          </p:nvPr>
        </p:nvSpPr>
        <p:spPr>
          <a:xfrm>
            <a:off x="4645028" y="1535115"/>
            <a:ext cx="4041775" cy="639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34"/>
          <p:cNvSpPr txBox="1"/>
          <p:nvPr>
            <p:ph idx="4" type="body"/>
          </p:nvPr>
        </p:nvSpPr>
        <p:spPr>
          <a:xfrm>
            <a:off x="4645028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34"/>
          <p:cNvSpPr txBox="1"/>
          <p:nvPr>
            <p:ph idx="10" type="dt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4"/>
          <p:cNvSpPr txBox="1"/>
          <p:nvPr>
            <p:ph idx="11" type="ftr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4"/>
          <p:cNvSpPr txBox="1"/>
          <p:nvPr>
            <p:ph idx="12" type="sldNum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5"/>
          <p:cNvSpPr txBox="1"/>
          <p:nvPr>
            <p:ph idx="10" type="dt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35"/>
          <p:cNvSpPr txBox="1"/>
          <p:nvPr>
            <p:ph idx="11" type="ftr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5"/>
          <p:cNvSpPr txBox="1"/>
          <p:nvPr>
            <p:ph idx="12" type="sldNum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_WITH_CAPTION_TEXT" showMasterSp="0" type="objTx">
  <p:cSld name="OBJECT_WITH_CAPTIO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6"/>
          <p:cNvSpPr txBox="1"/>
          <p:nvPr>
            <p:ph type="title"/>
          </p:nvPr>
        </p:nvSpPr>
        <p:spPr>
          <a:xfrm>
            <a:off x="457202" y="273051"/>
            <a:ext cx="3008313" cy="11620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6"/>
          <p:cNvSpPr txBox="1"/>
          <p:nvPr>
            <p:ph idx="1" type="body"/>
          </p:nvPr>
        </p:nvSpPr>
        <p:spPr>
          <a:xfrm>
            <a:off x="3575050" y="273054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0" name="Google Shape;50;p36"/>
          <p:cNvSpPr txBox="1"/>
          <p:nvPr>
            <p:ph idx="2" type="body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1" name="Google Shape;51;p36"/>
          <p:cNvSpPr txBox="1"/>
          <p:nvPr>
            <p:ph idx="10" type="dt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6"/>
          <p:cNvSpPr txBox="1"/>
          <p:nvPr>
            <p:ph idx="11" type="ftr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6"/>
          <p:cNvSpPr txBox="1"/>
          <p:nvPr>
            <p:ph idx="12" type="sldNum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_WITH_CAPTION_TEXT" showMasterSp="0" type="picTx">
  <p:cSld name="PICTURE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7"/>
          <p:cNvSpPr txBox="1"/>
          <p:nvPr>
            <p:ph type="title"/>
          </p:nvPr>
        </p:nvSpPr>
        <p:spPr>
          <a:xfrm>
            <a:off x="1792288" y="4800602"/>
            <a:ext cx="5486400" cy="5667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37"/>
          <p:cNvSpPr txBox="1"/>
          <p:nvPr>
            <p:ph idx="1" type="body"/>
          </p:nvPr>
        </p:nvSpPr>
        <p:spPr>
          <a:xfrm>
            <a:off x="1792288" y="5367340"/>
            <a:ext cx="5486400" cy="804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37"/>
          <p:cNvSpPr txBox="1"/>
          <p:nvPr>
            <p:ph idx="10" type="dt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7"/>
          <p:cNvSpPr txBox="1"/>
          <p:nvPr>
            <p:ph idx="11" type="ftr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7"/>
          <p:cNvSpPr txBox="1"/>
          <p:nvPr>
            <p:ph idx="12" type="sldNum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_TEXT" showMasterSp="0" type="vertTx">
  <p:cSld name="VERTICAL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8"/>
          <p:cNvSpPr txBox="1"/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8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38"/>
          <p:cNvSpPr txBox="1"/>
          <p:nvPr>
            <p:ph idx="10" type="dt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38"/>
          <p:cNvSpPr txBox="1"/>
          <p:nvPr>
            <p:ph idx="11" type="ftr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8"/>
          <p:cNvSpPr txBox="1"/>
          <p:nvPr>
            <p:ph idx="12" type="sldNum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_TITLE_AND_VERTICAL_TEXT" showMasterSp="0" type="vertTitleAndTx">
  <p:cSld name="VERTICAL_TITLE_AND_VERTICAL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9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39"/>
          <p:cNvSpPr txBox="1"/>
          <p:nvPr>
            <p:ph idx="1" type="body"/>
          </p:nvPr>
        </p:nvSpPr>
        <p:spPr>
          <a:xfrm rot="5400000">
            <a:off x="541339" y="190502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39"/>
          <p:cNvSpPr txBox="1"/>
          <p:nvPr>
            <p:ph idx="10" type="dt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9"/>
          <p:cNvSpPr txBox="1"/>
          <p:nvPr>
            <p:ph idx="11" type="ftr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9"/>
          <p:cNvSpPr txBox="1"/>
          <p:nvPr>
            <p:ph idx="12" type="sldNum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theme" Target="../theme/theme3.xml"/><Relationship Id="rId10" Type="http://schemas.openxmlformats.org/officeDocument/2006/relationships/slideLayout" Target="../slideLayouts/slideLayout9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/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1"/>
          <p:cNvSpPr txBox="1"/>
          <p:nvPr>
            <p:ph idx="1" type="body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1"/>
          <p:cNvSpPr txBox="1"/>
          <p:nvPr>
            <p:ph idx="10" type="dt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1"/>
          <p:cNvSpPr txBox="1"/>
          <p:nvPr>
            <p:ph idx="11" type="ftr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1"/>
          <p:cNvSpPr txBox="1"/>
          <p:nvPr>
            <p:ph idx="12" type="sldNum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6b40aea2ff_0_3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g6b40aea2ff_0_318"/>
          <p:cNvSpPr txBox="1"/>
          <p:nvPr>
            <p:ph idx="1" type="body"/>
          </p:nvPr>
        </p:nvSpPr>
        <p:spPr>
          <a:xfrm>
            <a:off x="457200" y="1600206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g6b40aea2ff_0_318"/>
          <p:cNvSpPr txBox="1"/>
          <p:nvPr>
            <p:ph idx="10" type="dt"/>
          </p:nvPr>
        </p:nvSpPr>
        <p:spPr>
          <a:xfrm>
            <a:off x="457200" y="6356366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g6b40aea2ff_0_318"/>
          <p:cNvSpPr txBox="1"/>
          <p:nvPr>
            <p:ph idx="11" type="ftr"/>
          </p:nvPr>
        </p:nvSpPr>
        <p:spPr>
          <a:xfrm>
            <a:off x="3124200" y="6356366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g6b40aea2ff_0_318"/>
          <p:cNvSpPr txBox="1"/>
          <p:nvPr>
            <p:ph idx="12" type="sldNum"/>
          </p:nvPr>
        </p:nvSpPr>
        <p:spPr>
          <a:xfrm>
            <a:off x="6553200" y="6356366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Relationship Id="rId4" Type="http://schemas.openxmlformats.org/officeDocument/2006/relationships/image" Target="../media/image9.png"/><Relationship Id="rId10" Type="http://schemas.openxmlformats.org/officeDocument/2006/relationships/image" Target="../media/image4.png"/><Relationship Id="rId9" Type="http://schemas.openxmlformats.org/officeDocument/2006/relationships/image" Target="../media/image11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8.png"/><Relationship Id="rId8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image" Target="../media/image9.png"/><Relationship Id="rId5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image" Target="../media/image9.png"/><Relationship Id="rId5" Type="http://schemas.openxmlformats.org/officeDocument/2006/relationships/image" Target="../media/image12.png"/><Relationship Id="rId6" Type="http://schemas.openxmlformats.org/officeDocument/2006/relationships/image" Target="../media/image16.png"/><Relationship Id="rId7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Relationship Id="rId4" Type="http://schemas.openxmlformats.org/officeDocument/2006/relationships/image" Target="../media/image9.png"/><Relationship Id="rId5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333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"/>
          <p:cNvSpPr/>
          <p:nvPr/>
        </p:nvSpPr>
        <p:spPr>
          <a:xfrm>
            <a:off x="1370873" y="1843092"/>
            <a:ext cx="3429000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b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full_disk_ahi_true_color_20150819070000 (1).jpg" id="151" name="Google Shape;151;p1"/>
          <p:cNvPicPr preferRelativeResize="0"/>
          <p:nvPr/>
        </p:nvPicPr>
        <p:blipFill rotWithShape="1">
          <a:blip r:embed="rId3">
            <a:alphaModFix/>
          </a:blip>
          <a:srcRect b="24276" l="0" r="37416" t="0"/>
          <a:stretch/>
        </p:blipFill>
        <p:spPr>
          <a:xfrm>
            <a:off x="4870863" y="1692448"/>
            <a:ext cx="4291997" cy="5193148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"/>
          <p:cNvSpPr/>
          <p:nvPr/>
        </p:nvSpPr>
        <p:spPr>
          <a:xfrm>
            <a:off x="1140512" y="492896"/>
            <a:ext cx="900201" cy="915633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294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"/>
          <p:cNvSpPr txBox="1"/>
          <p:nvPr>
            <p:ph type="ctrTitle"/>
          </p:nvPr>
        </p:nvSpPr>
        <p:spPr>
          <a:xfrm>
            <a:off x="149175" y="2491675"/>
            <a:ext cx="6919200" cy="2285100"/>
          </a:xfrm>
          <a:prstGeom prst="rect">
            <a:avLst/>
          </a:prstGeom>
          <a:gradFill>
            <a:gsLst>
              <a:gs pos="0">
                <a:schemeClr val="dk1"/>
              </a:gs>
              <a:gs pos="6000">
                <a:schemeClr val="dk1"/>
              </a:gs>
              <a:gs pos="100000">
                <a:srgbClr val="E0E8F4">
                  <a:alpha val="0"/>
                </a:srgbClr>
              </a:gs>
            </a:gsLst>
            <a:lin ang="0" scaled="0"/>
          </a:gradFill>
          <a:ln>
            <a:noFill/>
          </a:ln>
          <a:effectLst>
            <a:outerShdw blurRad="50800" rotWithShape="0" algn="tl" dir="2700000" dist="50800">
              <a:srgbClr val="000000">
                <a:alpha val="84313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b="1" lang="en-US" sz="3200">
                <a:solidFill>
                  <a:schemeClr val="lt1"/>
                </a:solidFill>
              </a:rPr>
              <a:t>Interactive JEDI Diagnostic Notebooks in the Cloud</a:t>
            </a:r>
            <a:endParaRPr sz="9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br>
              <a:rPr b="0" i="1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i="1" lang="en-US" sz="1800">
                <a:solidFill>
                  <a:schemeClr val="lt1"/>
                </a:solidFill>
              </a:rPr>
            </a:br>
            <a:endParaRPr i="1"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 sz="1800">
                <a:solidFill>
                  <a:schemeClr val="lt1"/>
                </a:solidFill>
              </a:rPr>
              <a:t>Rachel Schweiker, Joint Center for Satellite Data Assimilation</a:t>
            </a:r>
            <a:r>
              <a:rPr b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b="0" i="1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1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Google Shape;154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20180" y="-69517"/>
            <a:ext cx="6919326" cy="2160367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"/>
          <p:cNvSpPr txBox="1"/>
          <p:nvPr/>
        </p:nvSpPr>
        <p:spPr>
          <a:xfrm>
            <a:off x="16982" y="6581004"/>
            <a:ext cx="6176784" cy="276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2021 JCSDA Technical Review Meeting and Science Workshop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de6e0a5329_0_3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gde6e0a5329_0_3"/>
          <p:cNvSpPr txBox="1"/>
          <p:nvPr/>
        </p:nvSpPr>
        <p:spPr>
          <a:xfrm>
            <a:off x="381000" y="-228600"/>
            <a:ext cx="7315200" cy="147000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50800">
              <a:srgbClr val="000000">
                <a:alpha val="851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b="1" lang="en-US"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Interactive </a:t>
            </a:r>
            <a:r>
              <a:rPr b="1" lang="en-US" sz="2500">
                <a:solidFill>
                  <a:schemeClr val="lt1"/>
                </a:solidFill>
                <a:highlight>
                  <a:schemeClr val="accent5"/>
                </a:highlight>
                <a:latin typeface="Calibri"/>
                <a:ea typeface="Calibri"/>
                <a:cs typeface="Calibri"/>
                <a:sym typeface="Calibri"/>
              </a:rPr>
              <a:t>JEDI Diagnostic</a:t>
            </a:r>
            <a:r>
              <a:rPr b="1" lang="en-US"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Notebooks in the Cloud</a:t>
            </a:r>
            <a:endParaRPr b="1" sz="2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JCSDA_transp.png" id="162" name="Google Shape;162;gde6e0a5329_0_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24800" y="0"/>
            <a:ext cx="1143000" cy="1143000"/>
          </a:xfrm>
          <a:prstGeom prst="rect">
            <a:avLst/>
          </a:prstGeom>
          <a:noFill/>
          <a:ln>
            <a:noFill/>
          </a:ln>
          <a:effectLst>
            <a:outerShdw blurRad="50800" rotWithShape="0" algn="tr" dir="8100000" dist="203200">
              <a:srgbClr val="000000">
                <a:alpha val="40000"/>
              </a:srgbClr>
            </a:outerShdw>
          </a:effectLst>
        </p:spPr>
      </p:pic>
      <p:sp>
        <p:nvSpPr>
          <p:cNvPr id="163" name="Google Shape;163;gde6e0a5329_0_3"/>
          <p:cNvSpPr txBox="1"/>
          <p:nvPr>
            <p:ph idx="12" type="sldNum"/>
          </p:nvPr>
        </p:nvSpPr>
        <p:spPr>
          <a:xfrm>
            <a:off x="6553200" y="6356366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gde6e0a5329_0_3"/>
          <p:cNvSpPr txBox="1"/>
          <p:nvPr>
            <p:ph idx="4294967295" type="ctrTitle"/>
          </p:nvPr>
        </p:nvSpPr>
        <p:spPr>
          <a:xfrm>
            <a:off x="338100" y="1329625"/>
            <a:ext cx="8467800" cy="7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On demand plots</a:t>
            </a:r>
            <a:endParaRPr sz="2100"/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Model &amp; experiment comparison</a:t>
            </a:r>
            <a:endParaRPr sz="21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  <p:pic>
        <p:nvPicPr>
          <p:cNvPr id="165" name="Google Shape;165;gde6e0a5329_0_3"/>
          <p:cNvPicPr preferRelativeResize="0"/>
          <p:nvPr/>
        </p:nvPicPr>
        <p:blipFill rotWithShape="1">
          <a:blip r:embed="rId5">
            <a:alphaModFix/>
          </a:blip>
          <a:srcRect b="0" l="2441" r="9094" t="69152"/>
          <a:stretch/>
        </p:blipFill>
        <p:spPr>
          <a:xfrm>
            <a:off x="470425" y="2495749"/>
            <a:ext cx="2586258" cy="171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gde6e0a5329_0_3"/>
          <p:cNvPicPr preferRelativeResize="0"/>
          <p:nvPr/>
        </p:nvPicPr>
        <p:blipFill rotWithShape="1">
          <a:blip r:embed="rId6">
            <a:alphaModFix/>
          </a:blip>
          <a:srcRect b="0" l="3331" r="65210" t="69499"/>
          <a:stretch/>
        </p:blipFill>
        <p:spPr>
          <a:xfrm>
            <a:off x="3209075" y="2429525"/>
            <a:ext cx="2496801" cy="185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gde6e0a5329_0_3"/>
          <p:cNvPicPr preferRelativeResize="0"/>
          <p:nvPr/>
        </p:nvPicPr>
        <p:blipFill rotWithShape="1">
          <a:blip r:embed="rId7">
            <a:alphaModFix/>
          </a:blip>
          <a:srcRect b="0" l="1787" r="0" t="2733"/>
          <a:stretch/>
        </p:blipFill>
        <p:spPr>
          <a:xfrm>
            <a:off x="5875200" y="2495750"/>
            <a:ext cx="2718574" cy="180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gde6e0a5329_0_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94225" y="4404138"/>
            <a:ext cx="2496800" cy="175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gde6e0a5329_0_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132875" y="4425545"/>
            <a:ext cx="2718575" cy="1857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gde6e0a5329_0_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000800" y="4425550"/>
            <a:ext cx="2462861" cy="190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de6e0a5329_0_1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gde6e0a5329_0_18"/>
          <p:cNvSpPr txBox="1"/>
          <p:nvPr/>
        </p:nvSpPr>
        <p:spPr>
          <a:xfrm>
            <a:off x="381000" y="-228600"/>
            <a:ext cx="7315200" cy="147000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50800">
              <a:srgbClr val="000000">
                <a:alpha val="851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b="1" lang="en-US"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Interactive JEDI Diagnostic </a:t>
            </a:r>
            <a:r>
              <a:rPr b="1" lang="en-US" sz="2500">
                <a:solidFill>
                  <a:schemeClr val="lt1"/>
                </a:solidFill>
                <a:highlight>
                  <a:schemeClr val="accent5"/>
                </a:highlight>
                <a:latin typeface="Calibri"/>
                <a:ea typeface="Calibri"/>
                <a:cs typeface="Calibri"/>
                <a:sym typeface="Calibri"/>
              </a:rPr>
              <a:t>Notebooks</a:t>
            </a:r>
            <a:r>
              <a:rPr b="1" lang="en-US"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in the Cloud</a:t>
            </a:r>
            <a:endParaRPr b="1" sz="2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JCSDA_transp.png" id="177" name="Google Shape;177;gde6e0a5329_0_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24800" y="0"/>
            <a:ext cx="1143000" cy="1143000"/>
          </a:xfrm>
          <a:prstGeom prst="rect">
            <a:avLst/>
          </a:prstGeom>
          <a:noFill/>
          <a:ln>
            <a:noFill/>
          </a:ln>
          <a:effectLst>
            <a:outerShdw blurRad="50800" rotWithShape="0" algn="tr" dir="8100000" dist="203200">
              <a:srgbClr val="000000">
                <a:alpha val="40000"/>
              </a:srgbClr>
            </a:outerShdw>
          </a:effectLst>
        </p:spPr>
      </p:pic>
      <p:sp>
        <p:nvSpPr>
          <p:cNvPr id="178" name="Google Shape;178;gde6e0a5329_0_18"/>
          <p:cNvSpPr txBox="1"/>
          <p:nvPr>
            <p:ph idx="12" type="sldNum"/>
          </p:nvPr>
        </p:nvSpPr>
        <p:spPr>
          <a:xfrm>
            <a:off x="6553200" y="6356366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gde6e0a5329_0_18"/>
          <p:cNvSpPr txBox="1"/>
          <p:nvPr>
            <p:ph idx="4294967295" type="ctrTitle"/>
          </p:nvPr>
        </p:nvSpPr>
        <p:spPr>
          <a:xfrm>
            <a:off x="338100" y="1329625"/>
            <a:ext cx="8467800" cy="7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Editable &amp; shareable Jupyter notebooks</a:t>
            </a:r>
            <a:endParaRPr sz="21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  <p:pic>
        <p:nvPicPr>
          <p:cNvPr id="180" name="Google Shape;180;gde6e0a5329_0_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7725" y="2080525"/>
            <a:ext cx="7901002" cy="3982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de6e0a5329_0_29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gde6e0a5329_0_29"/>
          <p:cNvSpPr txBox="1"/>
          <p:nvPr/>
        </p:nvSpPr>
        <p:spPr>
          <a:xfrm>
            <a:off x="381000" y="-228600"/>
            <a:ext cx="7315200" cy="147000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50800">
              <a:srgbClr val="000000">
                <a:alpha val="851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b="1" lang="en-US" sz="2500">
                <a:solidFill>
                  <a:schemeClr val="lt1"/>
                </a:solidFill>
                <a:highlight>
                  <a:schemeClr val="accent5"/>
                </a:highlight>
                <a:latin typeface="Calibri"/>
                <a:ea typeface="Calibri"/>
                <a:cs typeface="Calibri"/>
                <a:sym typeface="Calibri"/>
              </a:rPr>
              <a:t>Interactive</a:t>
            </a:r>
            <a:r>
              <a:rPr b="1" lang="en-US"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JEDI Diagnostic Notebooks in the Cloud</a:t>
            </a:r>
            <a:endParaRPr b="1" sz="2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JCSDA_transp.png" id="187" name="Google Shape;187;gde6e0a5329_0_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24800" y="0"/>
            <a:ext cx="1143000" cy="1143000"/>
          </a:xfrm>
          <a:prstGeom prst="rect">
            <a:avLst/>
          </a:prstGeom>
          <a:noFill/>
          <a:ln>
            <a:noFill/>
          </a:ln>
          <a:effectLst>
            <a:outerShdw blurRad="50800" rotWithShape="0" algn="tr" dir="8100000" dist="203200">
              <a:srgbClr val="000000">
                <a:alpha val="40000"/>
              </a:srgbClr>
            </a:outerShdw>
          </a:effectLst>
        </p:spPr>
      </p:pic>
      <p:sp>
        <p:nvSpPr>
          <p:cNvPr id="188" name="Google Shape;188;gde6e0a5329_0_29"/>
          <p:cNvSpPr txBox="1"/>
          <p:nvPr>
            <p:ph idx="12" type="sldNum"/>
          </p:nvPr>
        </p:nvSpPr>
        <p:spPr>
          <a:xfrm>
            <a:off x="6553200" y="6356366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gde6e0a5329_0_29"/>
          <p:cNvSpPr txBox="1"/>
          <p:nvPr>
            <p:ph idx="4294967295" type="ctrTitle"/>
          </p:nvPr>
        </p:nvSpPr>
        <p:spPr>
          <a:xfrm>
            <a:off x="338100" y="1329625"/>
            <a:ext cx="8467800" cy="7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Widgets to select data</a:t>
            </a:r>
            <a:endParaRPr sz="2100"/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Hover, zoom and save tools</a:t>
            </a:r>
            <a:endParaRPr sz="2100"/>
          </a:p>
        </p:txBody>
      </p:sp>
      <p:pic>
        <p:nvPicPr>
          <p:cNvPr id="190" name="Google Shape;190;gde6e0a5329_0_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9225" y="2356175"/>
            <a:ext cx="4164000" cy="4029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gde6e0a5329_0_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24399" y="2232925"/>
            <a:ext cx="4267203" cy="2083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gde6e0a5329_0_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31175" y="4428400"/>
            <a:ext cx="3923424" cy="1957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de6e0a5329_0_36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gde6e0a5329_0_36"/>
          <p:cNvSpPr txBox="1"/>
          <p:nvPr/>
        </p:nvSpPr>
        <p:spPr>
          <a:xfrm>
            <a:off x="381000" y="-228600"/>
            <a:ext cx="7315200" cy="147000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50800">
              <a:srgbClr val="000000">
                <a:alpha val="851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b="1" lang="en-US"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Interactive JEDI Diagnostic Notebooks </a:t>
            </a:r>
            <a:r>
              <a:rPr b="1" lang="en-US" sz="2500">
                <a:solidFill>
                  <a:schemeClr val="lt1"/>
                </a:solidFill>
                <a:highlight>
                  <a:schemeClr val="accent5"/>
                </a:highlight>
                <a:latin typeface="Calibri"/>
                <a:ea typeface="Calibri"/>
                <a:cs typeface="Calibri"/>
                <a:sym typeface="Calibri"/>
              </a:rPr>
              <a:t>in the Cloud</a:t>
            </a:r>
            <a:endParaRPr b="1" sz="2500">
              <a:solidFill>
                <a:schemeClr val="lt1"/>
              </a:solidFill>
              <a:highlight>
                <a:schemeClr val="accent5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JCSDA_transp.png" id="199" name="Google Shape;199;gde6e0a5329_0_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24800" y="0"/>
            <a:ext cx="1143000" cy="1143000"/>
          </a:xfrm>
          <a:prstGeom prst="rect">
            <a:avLst/>
          </a:prstGeom>
          <a:noFill/>
          <a:ln>
            <a:noFill/>
          </a:ln>
          <a:effectLst>
            <a:outerShdw blurRad="50800" rotWithShape="0" algn="tr" dir="8100000" dist="203200">
              <a:srgbClr val="000000">
                <a:alpha val="40000"/>
              </a:srgbClr>
            </a:outerShdw>
          </a:effectLst>
        </p:spPr>
      </p:pic>
      <p:sp>
        <p:nvSpPr>
          <p:cNvPr id="200" name="Google Shape;200;gde6e0a5329_0_36"/>
          <p:cNvSpPr txBox="1"/>
          <p:nvPr>
            <p:ph idx="12" type="sldNum"/>
          </p:nvPr>
        </p:nvSpPr>
        <p:spPr>
          <a:xfrm>
            <a:off x="6553200" y="6356366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gde6e0a5329_0_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34850" y="3154950"/>
            <a:ext cx="6650601" cy="3395424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gde6e0a5329_0_36"/>
          <p:cNvSpPr txBox="1"/>
          <p:nvPr>
            <p:ph idx="4294967295" type="ctrTitle"/>
          </p:nvPr>
        </p:nvSpPr>
        <p:spPr>
          <a:xfrm>
            <a:off x="338100" y="1329625"/>
            <a:ext cx="8467800" cy="7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Hosted on AWS SageMaker Studio</a:t>
            </a:r>
            <a:endParaRPr sz="2100"/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Supports multiple users</a:t>
            </a:r>
            <a:endParaRPr sz="2100"/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Access to S3 data</a:t>
            </a:r>
            <a:endParaRPr sz="2100"/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Upgrade instance from inside the studio</a:t>
            </a:r>
            <a:endParaRPr sz="21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294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20"/>
          <p:cNvSpPr/>
          <p:nvPr/>
        </p:nvSpPr>
        <p:spPr>
          <a:xfrm>
            <a:off x="1370873" y="1843092"/>
            <a:ext cx="3429000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b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full_disk_ahi_true_color_20150819070000 (1).jpg" id="210" name="Google Shape;210;p20"/>
          <p:cNvPicPr preferRelativeResize="0"/>
          <p:nvPr/>
        </p:nvPicPr>
        <p:blipFill rotWithShape="1">
          <a:blip r:embed="rId3">
            <a:alphaModFix/>
          </a:blip>
          <a:srcRect b="24276" l="0" r="37416" t="0"/>
          <a:stretch/>
        </p:blipFill>
        <p:spPr>
          <a:xfrm>
            <a:off x="4852004" y="1664851"/>
            <a:ext cx="4291996" cy="5193149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0"/>
          <p:cNvSpPr/>
          <p:nvPr/>
        </p:nvSpPr>
        <p:spPr>
          <a:xfrm>
            <a:off x="1140512" y="492896"/>
            <a:ext cx="900201" cy="915633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294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20"/>
          <p:cNvSpPr txBox="1"/>
          <p:nvPr>
            <p:ph type="ctrTitle"/>
          </p:nvPr>
        </p:nvSpPr>
        <p:spPr>
          <a:xfrm>
            <a:off x="716800" y="3101200"/>
            <a:ext cx="4135200" cy="192300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50800">
              <a:srgbClr val="000000">
                <a:alpha val="84313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>
                <a:solidFill>
                  <a:schemeClr val="lt1"/>
                </a:solidFill>
              </a:rPr>
              <a:t>Contact</a:t>
            </a:r>
            <a:endParaRPr sz="36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b="1" lang="en-US" sz="3600">
                <a:solidFill>
                  <a:schemeClr val="lt1"/>
                </a:solidFill>
              </a:rPr>
              <a:t>rachelsch@ucar.edu</a:t>
            </a:r>
            <a:endParaRPr b="1" sz="36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>
                <a:solidFill>
                  <a:schemeClr val="lt1"/>
                </a:solidFill>
              </a:rPr>
              <a:t>to get involved</a:t>
            </a:r>
            <a:endParaRPr sz="3600">
              <a:solidFill>
                <a:schemeClr val="lt1"/>
              </a:solidFill>
            </a:endParaRPr>
          </a:p>
        </p:txBody>
      </p:sp>
      <p:pic>
        <p:nvPicPr>
          <p:cNvPr id="213" name="Google Shape;213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20180" y="-69517"/>
            <a:ext cx="6919326" cy="21603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