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8.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0.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1.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2.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4.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15.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5" r:id="rId2"/>
    <p:sldMasterId id="2147483848" r:id="rId3"/>
    <p:sldMasterId id="2147483878" r:id="rId4"/>
    <p:sldMasterId id="2147483898" r:id="rId5"/>
    <p:sldMasterId id="2147483926" r:id="rId6"/>
    <p:sldMasterId id="2147483929" r:id="rId7"/>
    <p:sldMasterId id="2147484015" r:id="rId8"/>
    <p:sldMasterId id="2147484028" r:id="rId9"/>
    <p:sldMasterId id="2147484112" r:id="rId10"/>
    <p:sldMasterId id="2147484140" r:id="rId11"/>
    <p:sldMasterId id="2147484150" r:id="rId12"/>
    <p:sldMasterId id="2147484273" r:id="rId13"/>
    <p:sldMasterId id="2147484323" r:id="rId14"/>
    <p:sldMasterId id="2147484339" r:id="rId15"/>
    <p:sldMasterId id="2147484352" r:id="rId16"/>
  </p:sldMasterIdLst>
  <p:notesMasterIdLst>
    <p:notesMasterId r:id="rId23"/>
  </p:notesMasterIdLst>
  <p:sldIdLst>
    <p:sldId id="257" r:id="rId17"/>
    <p:sldId id="354" r:id="rId18"/>
    <p:sldId id="339" r:id="rId19"/>
    <p:sldId id="392" r:id="rId20"/>
    <p:sldId id="388" r:id="rId21"/>
    <p:sldId id="389" r:id="rId22"/>
  </p:sldIdLst>
  <p:sldSz cx="9144000" cy="5143500" type="screen16x9"/>
  <p:notesSz cx="6742113" cy="987425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nders, Roger" initials="SR" lastIdx="4" clrIdx="0">
    <p:extLst>
      <p:ext uri="{19B8F6BF-5375-455C-9EA6-DF929625EA0E}">
        <p15:presenceInfo xmlns:p15="http://schemas.microsoft.com/office/powerpoint/2012/main" userId="S::roger.saunders@metoffice.gov.uk::9cea3e52-654d-41c2-86a3-c49e112e3a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6547"/>
    <a:srgbClr val="BC8F00"/>
    <a:srgbClr val="B2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90A74-5800-4F48-A113-C10E6D4ABA5C}" v="103" dt="2021-06-09T15:56:40.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2" autoAdjust="0"/>
    <p:restoredTop sz="94773" autoAdjust="0"/>
  </p:normalViewPr>
  <p:slideViewPr>
    <p:cSldViewPr snapToGrid="0">
      <p:cViewPr varScale="1">
        <p:scale>
          <a:sx n="105" d="100"/>
          <a:sy n="105" d="100"/>
        </p:scale>
        <p:origin x="168"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nders, Roger" userId="9cea3e52-654d-41c2-86a3-c49e112e3aa8" providerId="ADAL" clId="{02290A74-5800-4F48-A113-C10E6D4ABA5C}"/>
    <pc:docChg chg="undo custSel addSld delSld modSld delMainMaster">
      <pc:chgData name="Saunders, Roger" userId="9cea3e52-654d-41c2-86a3-c49e112e3aa8" providerId="ADAL" clId="{02290A74-5800-4F48-A113-C10E6D4ABA5C}" dt="2021-06-09T16:00:48.557" v="431" actId="14100"/>
      <pc:docMkLst>
        <pc:docMk/>
      </pc:docMkLst>
      <pc:sldChg chg="modSp mod">
        <pc:chgData name="Saunders, Roger" userId="9cea3e52-654d-41c2-86a3-c49e112e3aa8" providerId="ADAL" clId="{02290A74-5800-4F48-A113-C10E6D4ABA5C}" dt="2021-06-09T15:37:33.050" v="272" actId="20577"/>
        <pc:sldMkLst>
          <pc:docMk/>
          <pc:sldMk cId="0" sldId="257"/>
        </pc:sldMkLst>
        <pc:spChg chg="mod">
          <ac:chgData name="Saunders, Roger" userId="9cea3e52-654d-41c2-86a3-c49e112e3aa8" providerId="ADAL" clId="{02290A74-5800-4F48-A113-C10E6D4ABA5C}" dt="2021-06-09T15:37:33.050" v="272" actId="20577"/>
          <ac:spMkLst>
            <pc:docMk/>
            <pc:sldMk cId="0" sldId="257"/>
            <ac:spMk id="4" creationId="{00000000-0000-0000-0000-000000000000}"/>
          </ac:spMkLst>
        </pc:spChg>
        <pc:spChg chg="mod">
          <ac:chgData name="Saunders, Roger" userId="9cea3e52-654d-41c2-86a3-c49e112e3aa8" providerId="ADAL" clId="{02290A74-5800-4F48-A113-C10E6D4ABA5C}" dt="2021-06-09T15:37:13.711" v="270" actId="20577"/>
          <ac:spMkLst>
            <pc:docMk/>
            <pc:sldMk cId="0" sldId="257"/>
            <ac:spMk id="13" creationId="{00000000-0000-0000-0000-000000000000}"/>
          </ac:spMkLst>
        </pc:spChg>
      </pc:sldChg>
      <pc:sldChg chg="del">
        <pc:chgData name="Saunders, Roger" userId="9cea3e52-654d-41c2-86a3-c49e112e3aa8" providerId="ADAL" clId="{02290A74-5800-4F48-A113-C10E6D4ABA5C}" dt="2021-06-01T16:07:39.906" v="126" actId="2696"/>
        <pc:sldMkLst>
          <pc:docMk/>
          <pc:sldMk cId="443720736" sldId="295"/>
        </pc:sldMkLst>
      </pc:sldChg>
      <pc:sldChg chg="del">
        <pc:chgData name="Saunders, Roger" userId="9cea3e52-654d-41c2-86a3-c49e112e3aa8" providerId="ADAL" clId="{02290A74-5800-4F48-A113-C10E6D4ABA5C}" dt="2021-06-01T16:09:22.775" v="129" actId="2696"/>
        <pc:sldMkLst>
          <pc:docMk/>
          <pc:sldMk cId="1174874285" sldId="310"/>
        </pc:sldMkLst>
      </pc:sldChg>
      <pc:sldChg chg="modSp del modAnim">
        <pc:chgData name="Saunders, Roger" userId="9cea3e52-654d-41c2-86a3-c49e112e3aa8" providerId="ADAL" clId="{02290A74-5800-4F48-A113-C10E6D4ABA5C}" dt="2021-06-03T08:46:19.148" v="248" actId="2696"/>
        <pc:sldMkLst>
          <pc:docMk/>
          <pc:sldMk cId="626338221" sldId="337"/>
        </pc:sldMkLst>
        <pc:spChg chg="mod">
          <ac:chgData name="Saunders, Roger" userId="9cea3e52-654d-41c2-86a3-c49e112e3aa8" providerId="ADAL" clId="{02290A74-5800-4F48-A113-C10E6D4ABA5C}" dt="2021-05-27T09:41:51.001" v="125" actId="20577"/>
          <ac:spMkLst>
            <pc:docMk/>
            <pc:sldMk cId="626338221" sldId="337"/>
            <ac:spMk id="7" creationId="{00000000-0000-0000-0000-000000000000}"/>
          </ac:spMkLst>
        </pc:spChg>
      </pc:sldChg>
      <pc:sldChg chg="add del">
        <pc:chgData name="Saunders, Roger" userId="9cea3e52-654d-41c2-86a3-c49e112e3aa8" providerId="ADAL" clId="{02290A74-5800-4F48-A113-C10E6D4ABA5C}" dt="2021-06-09T15:47:42.686" v="275"/>
        <pc:sldMkLst>
          <pc:docMk/>
          <pc:sldMk cId="887249382" sldId="339"/>
        </pc:sldMkLst>
      </pc:sldChg>
      <pc:sldChg chg="del">
        <pc:chgData name="Saunders, Roger" userId="9cea3e52-654d-41c2-86a3-c49e112e3aa8" providerId="ADAL" clId="{02290A74-5800-4F48-A113-C10E6D4ABA5C}" dt="2021-06-01T16:07:39.906" v="126" actId="2696"/>
        <pc:sldMkLst>
          <pc:docMk/>
          <pc:sldMk cId="170765871" sldId="340"/>
        </pc:sldMkLst>
      </pc:sldChg>
      <pc:sldChg chg="del">
        <pc:chgData name="Saunders, Roger" userId="9cea3e52-654d-41c2-86a3-c49e112e3aa8" providerId="ADAL" clId="{02290A74-5800-4F48-A113-C10E6D4ABA5C}" dt="2021-05-27T09:34:14.615" v="7" actId="47"/>
        <pc:sldMkLst>
          <pc:docMk/>
          <pc:sldMk cId="1976871470" sldId="348"/>
        </pc:sldMkLst>
      </pc:sldChg>
      <pc:sldChg chg="modSp mod modAnim">
        <pc:chgData name="Saunders, Roger" userId="9cea3e52-654d-41c2-86a3-c49e112e3aa8" providerId="ADAL" clId="{02290A74-5800-4F48-A113-C10E6D4ABA5C}" dt="2021-06-03T08:43:10.608" v="189" actId="20577"/>
        <pc:sldMkLst>
          <pc:docMk/>
          <pc:sldMk cId="2817292701" sldId="354"/>
        </pc:sldMkLst>
        <pc:spChg chg="mod">
          <ac:chgData name="Saunders, Roger" userId="9cea3e52-654d-41c2-86a3-c49e112e3aa8" providerId="ADAL" clId="{02290A74-5800-4F48-A113-C10E6D4ABA5C}" dt="2021-06-03T08:43:10.608" v="189" actId="20577"/>
          <ac:spMkLst>
            <pc:docMk/>
            <pc:sldMk cId="2817292701" sldId="354"/>
            <ac:spMk id="7" creationId="{00000000-0000-0000-0000-000000000000}"/>
          </ac:spMkLst>
        </pc:spChg>
      </pc:sldChg>
      <pc:sldChg chg="del">
        <pc:chgData name="Saunders, Roger" userId="9cea3e52-654d-41c2-86a3-c49e112e3aa8" providerId="ADAL" clId="{02290A74-5800-4F48-A113-C10E6D4ABA5C}" dt="2021-05-27T09:33:46.696" v="5" actId="47"/>
        <pc:sldMkLst>
          <pc:docMk/>
          <pc:sldMk cId="2052543551" sldId="355"/>
        </pc:sldMkLst>
      </pc:sldChg>
      <pc:sldChg chg="del">
        <pc:chgData name="Saunders, Roger" userId="9cea3e52-654d-41c2-86a3-c49e112e3aa8" providerId="ADAL" clId="{02290A74-5800-4F48-A113-C10E6D4ABA5C}" dt="2021-06-01T16:07:39.906" v="126" actId="2696"/>
        <pc:sldMkLst>
          <pc:docMk/>
          <pc:sldMk cId="1728118090" sldId="362"/>
        </pc:sldMkLst>
      </pc:sldChg>
      <pc:sldChg chg="del">
        <pc:chgData name="Saunders, Roger" userId="9cea3e52-654d-41c2-86a3-c49e112e3aa8" providerId="ADAL" clId="{02290A74-5800-4F48-A113-C10E6D4ABA5C}" dt="2021-06-01T16:07:39.906" v="126" actId="2696"/>
        <pc:sldMkLst>
          <pc:docMk/>
          <pc:sldMk cId="1000484119" sldId="364"/>
        </pc:sldMkLst>
      </pc:sldChg>
      <pc:sldChg chg="del">
        <pc:chgData name="Saunders, Roger" userId="9cea3e52-654d-41c2-86a3-c49e112e3aa8" providerId="ADAL" clId="{02290A74-5800-4F48-A113-C10E6D4ABA5C}" dt="2021-05-27T09:32:43.424" v="0" actId="47"/>
        <pc:sldMkLst>
          <pc:docMk/>
          <pc:sldMk cId="2334730042" sldId="365"/>
        </pc:sldMkLst>
      </pc:sldChg>
      <pc:sldChg chg="del">
        <pc:chgData name="Saunders, Roger" userId="9cea3e52-654d-41c2-86a3-c49e112e3aa8" providerId="ADAL" clId="{02290A74-5800-4F48-A113-C10E6D4ABA5C}" dt="2021-05-27T09:33:29.674" v="1" actId="47"/>
        <pc:sldMkLst>
          <pc:docMk/>
          <pc:sldMk cId="401958606" sldId="366"/>
        </pc:sldMkLst>
      </pc:sldChg>
      <pc:sldChg chg="del">
        <pc:chgData name="Saunders, Roger" userId="9cea3e52-654d-41c2-86a3-c49e112e3aa8" providerId="ADAL" clId="{02290A74-5800-4F48-A113-C10E6D4ABA5C}" dt="2021-05-27T09:33:48.002" v="6" actId="47"/>
        <pc:sldMkLst>
          <pc:docMk/>
          <pc:sldMk cId="789912066" sldId="367"/>
        </pc:sldMkLst>
      </pc:sldChg>
      <pc:sldChg chg="del">
        <pc:chgData name="Saunders, Roger" userId="9cea3e52-654d-41c2-86a3-c49e112e3aa8" providerId="ADAL" clId="{02290A74-5800-4F48-A113-C10E6D4ABA5C}" dt="2021-06-01T16:07:39.906" v="126" actId="2696"/>
        <pc:sldMkLst>
          <pc:docMk/>
          <pc:sldMk cId="3483541812" sldId="371"/>
        </pc:sldMkLst>
      </pc:sldChg>
      <pc:sldChg chg="del">
        <pc:chgData name="Saunders, Roger" userId="9cea3e52-654d-41c2-86a3-c49e112e3aa8" providerId="ADAL" clId="{02290A74-5800-4F48-A113-C10E6D4ABA5C}" dt="2021-06-03T08:46:19.148" v="248" actId="2696"/>
        <pc:sldMkLst>
          <pc:docMk/>
          <pc:sldMk cId="1437201483" sldId="372"/>
        </pc:sldMkLst>
      </pc:sldChg>
      <pc:sldChg chg="del">
        <pc:chgData name="Saunders, Roger" userId="9cea3e52-654d-41c2-86a3-c49e112e3aa8" providerId="ADAL" clId="{02290A74-5800-4F48-A113-C10E6D4ABA5C}" dt="2021-05-27T09:35:12.043" v="13" actId="47"/>
        <pc:sldMkLst>
          <pc:docMk/>
          <pc:sldMk cId="2385395634" sldId="373"/>
        </pc:sldMkLst>
      </pc:sldChg>
      <pc:sldChg chg="del">
        <pc:chgData name="Saunders, Roger" userId="9cea3e52-654d-41c2-86a3-c49e112e3aa8" providerId="ADAL" clId="{02290A74-5800-4F48-A113-C10E6D4ABA5C}" dt="2021-05-27T09:35:17.183" v="14" actId="47"/>
        <pc:sldMkLst>
          <pc:docMk/>
          <pc:sldMk cId="3577646024" sldId="374"/>
        </pc:sldMkLst>
      </pc:sldChg>
      <pc:sldChg chg="del">
        <pc:chgData name="Saunders, Roger" userId="9cea3e52-654d-41c2-86a3-c49e112e3aa8" providerId="ADAL" clId="{02290A74-5800-4F48-A113-C10E6D4ABA5C}" dt="2021-05-27T09:35:17.716" v="15" actId="47"/>
        <pc:sldMkLst>
          <pc:docMk/>
          <pc:sldMk cId="140648215" sldId="375"/>
        </pc:sldMkLst>
      </pc:sldChg>
      <pc:sldChg chg="del">
        <pc:chgData name="Saunders, Roger" userId="9cea3e52-654d-41c2-86a3-c49e112e3aa8" providerId="ADAL" clId="{02290A74-5800-4F48-A113-C10E6D4ABA5C}" dt="2021-05-27T09:35:20.166" v="17" actId="47"/>
        <pc:sldMkLst>
          <pc:docMk/>
          <pc:sldMk cId="1336399609" sldId="376"/>
        </pc:sldMkLst>
      </pc:sldChg>
      <pc:sldChg chg="del">
        <pc:chgData name="Saunders, Roger" userId="9cea3e52-654d-41c2-86a3-c49e112e3aa8" providerId="ADAL" clId="{02290A74-5800-4F48-A113-C10E6D4ABA5C}" dt="2021-05-27T09:34:47.396" v="11" actId="47"/>
        <pc:sldMkLst>
          <pc:docMk/>
          <pc:sldMk cId="4007617006" sldId="377"/>
        </pc:sldMkLst>
      </pc:sldChg>
      <pc:sldChg chg="del">
        <pc:chgData name="Saunders, Roger" userId="9cea3e52-654d-41c2-86a3-c49e112e3aa8" providerId="ADAL" clId="{02290A74-5800-4F48-A113-C10E6D4ABA5C}" dt="2021-06-01T16:09:05.121" v="128" actId="2696"/>
        <pc:sldMkLst>
          <pc:docMk/>
          <pc:sldMk cId="3555040777" sldId="378"/>
        </pc:sldMkLst>
      </pc:sldChg>
      <pc:sldChg chg="del">
        <pc:chgData name="Saunders, Roger" userId="9cea3e52-654d-41c2-86a3-c49e112e3aa8" providerId="ADAL" clId="{02290A74-5800-4F48-A113-C10E6D4ABA5C}" dt="2021-05-27T09:35:09.762" v="12" actId="47"/>
        <pc:sldMkLst>
          <pc:docMk/>
          <pc:sldMk cId="92639569" sldId="379"/>
        </pc:sldMkLst>
      </pc:sldChg>
      <pc:sldChg chg="del">
        <pc:chgData name="Saunders, Roger" userId="9cea3e52-654d-41c2-86a3-c49e112e3aa8" providerId="ADAL" clId="{02290A74-5800-4F48-A113-C10E6D4ABA5C}" dt="2021-05-27T09:35:18.458" v="16" actId="47"/>
        <pc:sldMkLst>
          <pc:docMk/>
          <pc:sldMk cId="3608015654" sldId="380"/>
        </pc:sldMkLst>
      </pc:sldChg>
      <pc:sldChg chg="del">
        <pc:chgData name="Saunders, Roger" userId="9cea3e52-654d-41c2-86a3-c49e112e3aa8" providerId="ADAL" clId="{02290A74-5800-4F48-A113-C10E6D4ABA5C}" dt="2021-06-01T16:07:39.906" v="126" actId="2696"/>
        <pc:sldMkLst>
          <pc:docMk/>
          <pc:sldMk cId="3391709391" sldId="381"/>
        </pc:sldMkLst>
      </pc:sldChg>
      <pc:sldChg chg="del">
        <pc:chgData name="Saunders, Roger" userId="9cea3e52-654d-41c2-86a3-c49e112e3aa8" providerId="ADAL" clId="{02290A74-5800-4F48-A113-C10E6D4ABA5C}" dt="2021-05-27T09:33:41.292" v="3" actId="47"/>
        <pc:sldMkLst>
          <pc:docMk/>
          <pc:sldMk cId="1126876542" sldId="382"/>
        </pc:sldMkLst>
      </pc:sldChg>
      <pc:sldChg chg="del">
        <pc:chgData name="Saunders, Roger" userId="9cea3e52-654d-41c2-86a3-c49e112e3aa8" providerId="ADAL" clId="{02290A74-5800-4F48-A113-C10E6D4ABA5C}" dt="2021-05-27T09:34:39.223" v="9" actId="47"/>
        <pc:sldMkLst>
          <pc:docMk/>
          <pc:sldMk cId="1534527059" sldId="384"/>
        </pc:sldMkLst>
      </pc:sldChg>
      <pc:sldChg chg="del">
        <pc:chgData name="Saunders, Roger" userId="9cea3e52-654d-41c2-86a3-c49e112e3aa8" providerId="ADAL" clId="{02290A74-5800-4F48-A113-C10E6D4ABA5C}" dt="2021-05-27T09:33:44.858" v="4" actId="47"/>
        <pc:sldMkLst>
          <pc:docMk/>
          <pc:sldMk cId="152013541" sldId="385"/>
        </pc:sldMkLst>
      </pc:sldChg>
      <pc:sldChg chg="del">
        <pc:chgData name="Saunders, Roger" userId="9cea3e52-654d-41c2-86a3-c49e112e3aa8" providerId="ADAL" clId="{02290A74-5800-4F48-A113-C10E6D4ABA5C}" dt="2021-06-01T16:07:39.906" v="126" actId="2696"/>
        <pc:sldMkLst>
          <pc:docMk/>
          <pc:sldMk cId="1658481967" sldId="386"/>
        </pc:sldMkLst>
      </pc:sldChg>
      <pc:sldChg chg="del">
        <pc:chgData name="Saunders, Roger" userId="9cea3e52-654d-41c2-86a3-c49e112e3aa8" providerId="ADAL" clId="{02290A74-5800-4F48-A113-C10E6D4ABA5C}" dt="2021-05-27T09:34:45.234" v="10" actId="47"/>
        <pc:sldMkLst>
          <pc:docMk/>
          <pc:sldMk cId="1564807104" sldId="387"/>
        </pc:sldMkLst>
      </pc:sldChg>
      <pc:sldChg chg="modSp add del mod modTransition">
        <pc:chgData name="Saunders, Roger" userId="9cea3e52-654d-41c2-86a3-c49e112e3aa8" providerId="ADAL" clId="{02290A74-5800-4F48-A113-C10E6D4ABA5C}" dt="2021-06-09T15:57:36.943" v="400" actId="20577"/>
        <pc:sldMkLst>
          <pc:docMk/>
          <pc:sldMk cId="2616540626" sldId="388"/>
        </pc:sldMkLst>
        <pc:spChg chg="mod">
          <ac:chgData name="Saunders, Roger" userId="9cea3e52-654d-41c2-86a3-c49e112e3aa8" providerId="ADAL" clId="{02290A74-5800-4F48-A113-C10E6D4ABA5C}" dt="2021-06-09T15:57:36.943" v="400" actId="20577"/>
          <ac:spMkLst>
            <pc:docMk/>
            <pc:sldMk cId="2616540626" sldId="388"/>
            <ac:spMk id="2" creationId="{5A1C072A-C523-4D78-9094-36438D33DB9B}"/>
          </ac:spMkLst>
        </pc:spChg>
      </pc:sldChg>
      <pc:sldChg chg="modSp add del mod modTransition">
        <pc:chgData name="Saunders, Roger" userId="9cea3e52-654d-41c2-86a3-c49e112e3aa8" providerId="ADAL" clId="{02290A74-5800-4F48-A113-C10E6D4ABA5C}" dt="2021-06-09T15:58:16.936" v="424" actId="20577"/>
        <pc:sldMkLst>
          <pc:docMk/>
          <pc:sldMk cId="917429876" sldId="389"/>
        </pc:sldMkLst>
        <pc:spChg chg="mod">
          <ac:chgData name="Saunders, Roger" userId="9cea3e52-654d-41c2-86a3-c49e112e3aa8" providerId="ADAL" clId="{02290A74-5800-4F48-A113-C10E6D4ABA5C}" dt="2021-06-09T15:58:16.936" v="424" actId="20577"/>
          <ac:spMkLst>
            <pc:docMk/>
            <pc:sldMk cId="917429876" sldId="389"/>
            <ac:spMk id="2" creationId="{5A1C072A-C523-4D78-9094-36438D33DB9B}"/>
          </ac:spMkLst>
        </pc:spChg>
      </pc:sldChg>
      <pc:sldChg chg="del">
        <pc:chgData name="Saunders, Roger" userId="9cea3e52-654d-41c2-86a3-c49e112e3aa8" providerId="ADAL" clId="{02290A74-5800-4F48-A113-C10E6D4ABA5C}" dt="2021-05-27T09:35:26.926" v="18" actId="47"/>
        <pc:sldMkLst>
          <pc:docMk/>
          <pc:sldMk cId="3209070027" sldId="390"/>
        </pc:sldMkLst>
      </pc:sldChg>
      <pc:sldChg chg="del">
        <pc:chgData name="Saunders, Roger" userId="9cea3e52-654d-41c2-86a3-c49e112e3aa8" providerId="ADAL" clId="{02290A74-5800-4F48-A113-C10E6D4ABA5C}" dt="2021-05-27T09:35:31.205" v="19" actId="47"/>
        <pc:sldMkLst>
          <pc:docMk/>
          <pc:sldMk cId="2600306253" sldId="391"/>
        </pc:sldMkLst>
      </pc:sldChg>
      <pc:sldChg chg="addSp modSp mod">
        <pc:chgData name="Saunders, Roger" userId="9cea3e52-654d-41c2-86a3-c49e112e3aa8" providerId="ADAL" clId="{02290A74-5800-4F48-A113-C10E6D4ABA5C}" dt="2021-06-09T16:00:48.557" v="431" actId="14100"/>
        <pc:sldMkLst>
          <pc:docMk/>
          <pc:sldMk cId="327853122" sldId="392"/>
        </pc:sldMkLst>
        <pc:spChg chg="mod">
          <ac:chgData name="Saunders, Roger" userId="9cea3e52-654d-41c2-86a3-c49e112e3aa8" providerId="ADAL" clId="{02290A74-5800-4F48-A113-C10E6D4ABA5C}" dt="2021-06-09T15:53:35.461" v="317" actId="1076"/>
          <ac:spMkLst>
            <pc:docMk/>
            <pc:sldMk cId="327853122" sldId="392"/>
            <ac:spMk id="2" creationId="{40D6DD17-43B5-4613-9842-F9181D6B1A4F}"/>
          </ac:spMkLst>
        </pc:spChg>
        <pc:spChg chg="add mod">
          <ac:chgData name="Saunders, Roger" userId="9cea3e52-654d-41c2-86a3-c49e112e3aa8" providerId="ADAL" clId="{02290A74-5800-4F48-A113-C10E6D4ABA5C}" dt="2021-06-09T15:55:41.843" v="340" actId="20577"/>
          <ac:spMkLst>
            <pc:docMk/>
            <pc:sldMk cId="327853122" sldId="392"/>
            <ac:spMk id="4" creationId="{0AB9B1C3-C222-4211-AF3C-C7BC01198ABA}"/>
          </ac:spMkLst>
        </pc:spChg>
        <pc:spChg chg="add mod">
          <ac:chgData name="Saunders, Roger" userId="9cea3e52-654d-41c2-86a3-c49e112e3aa8" providerId="ADAL" clId="{02290A74-5800-4F48-A113-C10E6D4ABA5C}" dt="2021-06-09T16:00:48.557" v="431" actId="14100"/>
          <ac:spMkLst>
            <pc:docMk/>
            <pc:sldMk cId="327853122" sldId="392"/>
            <ac:spMk id="11" creationId="{17181B08-C811-41C5-AB46-5AAF685406E7}"/>
          </ac:spMkLst>
        </pc:spChg>
        <pc:spChg chg="add mod">
          <ac:chgData name="Saunders, Roger" userId="9cea3e52-654d-41c2-86a3-c49e112e3aa8" providerId="ADAL" clId="{02290A74-5800-4F48-A113-C10E6D4ABA5C}" dt="2021-06-09T15:57:04.335" v="376" actId="14100"/>
          <ac:spMkLst>
            <pc:docMk/>
            <pc:sldMk cId="327853122" sldId="392"/>
            <ac:spMk id="13" creationId="{3F4DC7AF-F595-4C2B-A5F4-B8818576FEAB}"/>
          </ac:spMkLst>
        </pc:spChg>
        <pc:spChg chg="mod">
          <ac:chgData name="Saunders, Roger" userId="9cea3e52-654d-41c2-86a3-c49e112e3aa8" providerId="ADAL" clId="{02290A74-5800-4F48-A113-C10E6D4ABA5C}" dt="2021-06-03T08:45:05.490" v="247" actId="20577"/>
          <ac:spMkLst>
            <pc:docMk/>
            <pc:sldMk cId="327853122" sldId="392"/>
            <ac:spMk id="15" creationId="{AEFB4436-1E19-4A3A-BA80-A0E7967D3AA1}"/>
          </ac:spMkLst>
        </pc:spChg>
      </pc:sldChg>
      <pc:sldChg chg="add del">
        <pc:chgData name="Saunders, Roger" userId="9cea3e52-654d-41c2-86a3-c49e112e3aa8" providerId="ADAL" clId="{02290A74-5800-4F48-A113-C10E6D4ABA5C}" dt="2021-06-09T15:33:19.118" v="256"/>
        <pc:sldMkLst>
          <pc:docMk/>
          <pc:sldMk cId="0" sldId="393"/>
        </pc:sldMkLst>
      </pc:sldChg>
      <pc:sldChg chg="del">
        <pc:chgData name="Saunders, Roger" userId="9cea3e52-654d-41c2-86a3-c49e112e3aa8" providerId="ADAL" clId="{02290A74-5800-4F48-A113-C10E6D4ABA5C}" dt="2021-05-27T09:34:29.874" v="8" actId="47"/>
        <pc:sldMkLst>
          <pc:docMk/>
          <pc:sldMk cId="1627719278" sldId="393"/>
        </pc:sldMkLst>
      </pc:sldChg>
      <pc:sldChg chg="add del">
        <pc:chgData name="Saunders, Roger" userId="9cea3e52-654d-41c2-86a3-c49e112e3aa8" providerId="ADAL" clId="{02290A74-5800-4F48-A113-C10E6D4ABA5C}" dt="2021-06-09T15:33:32.997" v="258" actId="2696"/>
        <pc:sldMkLst>
          <pc:docMk/>
          <pc:sldMk cId="3760834728" sldId="393"/>
        </pc:sldMkLst>
      </pc:sldChg>
      <pc:sldChg chg="del">
        <pc:chgData name="Saunders, Roger" userId="9cea3e52-654d-41c2-86a3-c49e112e3aa8" providerId="ADAL" clId="{02290A74-5800-4F48-A113-C10E6D4ABA5C}" dt="2021-05-27T09:35:33.377" v="20" actId="47"/>
        <pc:sldMkLst>
          <pc:docMk/>
          <pc:sldMk cId="2509014506" sldId="394"/>
        </pc:sldMkLst>
      </pc:sldChg>
      <pc:sldChg chg="del">
        <pc:chgData name="Saunders, Roger" userId="9cea3e52-654d-41c2-86a3-c49e112e3aa8" providerId="ADAL" clId="{02290A74-5800-4F48-A113-C10E6D4ABA5C}" dt="2021-05-27T09:35:35.911" v="21" actId="47"/>
        <pc:sldMkLst>
          <pc:docMk/>
          <pc:sldMk cId="2875962345" sldId="395"/>
        </pc:sldMkLst>
      </pc:sldChg>
      <pc:sldChg chg="del">
        <pc:chgData name="Saunders, Roger" userId="9cea3e52-654d-41c2-86a3-c49e112e3aa8" providerId="ADAL" clId="{02290A74-5800-4F48-A113-C10E6D4ABA5C}" dt="2021-05-27T09:33:31.737" v="2" actId="47"/>
        <pc:sldMkLst>
          <pc:docMk/>
          <pc:sldMk cId="105430159" sldId="398"/>
        </pc:sldMkLst>
      </pc:sldChg>
      <pc:sldChg chg="del">
        <pc:chgData name="Saunders, Roger" userId="9cea3e52-654d-41c2-86a3-c49e112e3aa8" providerId="ADAL" clId="{02290A74-5800-4F48-A113-C10E6D4ABA5C}" dt="2021-06-01T16:07:39.906" v="126" actId="2696"/>
        <pc:sldMkLst>
          <pc:docMk/>
          <pc:sldMk cId="3296383235" sldId="400"/>
        </pc:sldMkLst>
      </pc:sldChg>
      <pc:sldMasterChg chg="del delSldLayout">
        <pc:chgData name="Saunders, Roger" userId="9cea3e52-654d-41c2-86a3-c49e112e3aa8" providerId="ADAL" clId="{02290A74-5800-4F48-A113-C10E6D4ABA5C}" dt="2021-06-01T16:07:39.906" v="126" actId="2696"/>
        <pc:sldMasterMkLst>
          <pc:docMk/>
          <pc:sldMasterMk cId="150154276" sldId="2147483700"/>
        </pc:sldMasterMkLst>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1"/>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2"/>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3"/>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4"/>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5"/>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6"/>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7"/>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8"/>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0" sldId="2147483709"/>
          </pc:sldLayoutMkLst>
        </pc:sldLayoutChg>
        <pc:sldLayoutChg chg="del">
          <pc:chgData name="Saunders, Roger" userId="9cea3e52-654d-41c2-86a3-c49e112e3aa8" providerId="ADAL" clId="{02290A74-5800-4F48-A113-C10E6D4ABA5C}" dt="2021-06-01T16:07:39.906" v="126" actId="2696"/>
          <pc:sldLayoutMkLst>
            <pc:docMk/>
            <pc:sldMasterMk cId="150154276" sldId="2147483700"/>
            <pc:sldLayoutMk cId="126521838" sldId="2147483847"/>
          </pc:sldLayoutMkLst>
        </pc:sldLayoutChg>
      </pc:sldMasterChg>
      <pc:sldMasterChg chg="addSldLayout delSldLayout">
        <pc:chgData name="Saunders, Roger" userId="9cea3e52-654d-41c2-86a3-c49e112e3aa8" providerId="ADAL" clId="{02290A74-5800-4F48-A113-C10E6D4ABA5C}" dt="2021-06-09T15:33:32.997" v="258" actId="2696"/>
        <pc:sldMasterMkLst>
          <pc:docMk/>
          <pc:sldMasterMk cId="2422947053" sldId="2147483929"/>
        </pc:sldMasterMkLst>
        <pc:sldLayoutChg chg="del">
          <pc:chgData name="Saunders, Roger" userId="9cea3e52-654d-41c2-86a3-c49e112e3aa8" providerId="ADAL" clId="{02290A74-5800-4F48-A113-C10E6D4ABA5C}" dt="2021-06-09T15:33:32.997" v="258" actId="2696"/>
          <pc:sldLayoutMkLst>
            <pc:docMk/>
            <pc:sldMasterMk cId="2422947053" sldId="2147483929"/>
            <pc:sldLayoutMk cId="1286213207" sldId="2147484365"/>
          </pc:sldLayoutMkLst>
        </pc:sldLayoutChg>
        <pc:sldLayoutChg chg="add del">
          <pc:chgData name="Saunders, Roger" userId="9cea3e52-654d-41c2-86a3-c49e112e3aa8" providerId="ADAL" clId="{02290A74-5800-4F48-A113-C10E6D4ABA5C}" dt="2021-06-09T15:33:14.326" v="253" actId="2696"/>
          <pc:sldLayoutMkLst>
            <pc:docMk/>
            <pc:sldMasterMk cId="2422947053" sldId="2147483929"/>
            <pc:sldLayoutMk cId="4159764916" sldId="21474843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427"/>
          </a:xfrm>
          <a:prstGeom prst="rect">
            <a:avLst/>
          </a:prstGeom>
        </p:spPr>
        <p:txBody>
          <a:bodyPr vert="horz" lIns="91440" tIns="45720" rIns="91440" bIns="45720" rtlCol="0"/>
          <a:lstStyle>
            <a:lvl1pPr algn="r">
              <a:defRPr sz="1200"/>
            </a:lvl1pPr>
          </a:lstStyle>
          <a:p>
            <a:fld id="{FC9AA340-5D99-3442-B2E6-E3516C5CB935}" type="datetimeFigureOut">
              <a:rPr lang="en-US" smtClean="0"/>
              <a:pPr/>
              <a:t>6/9/2021</a:t>
            </a:fld>
            <a:endParaRPr lang="en-US"/>
          </a:p>
        </p:txBody>
      </p:sp>
      <p:sp>
        <p:nvSpPr>
          <p:cNvPr id="4" name="Slide Image Placeholder 3"/>
          <p:cNvSpPr>
            <a:spLocks noGrp="1" noRot="1" noChangeAspect="1"/>
          </p:cNvSpPr>
          <p:nvPr>
            <p:ph type="sldImg" idx="2"/>
          </p:nvPr>
        </p:nvSpPr>
        <p:spPr>
          <a:xfrm>
            <a:off x="407988" y="1233488"/>
            <a:ext cx="5926137"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983"/>
            <a:ext cx="539369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21582"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8824"/>
            <a:ext cx="2921582" cy="495426"/>
          </a:xfrm>
          <a:prstGeom prst="rect">
            <a:avLst/>
          </a:prstGeom>
        </p:spPr>
        <p:txBody>
          <a:bodyPr vert="horz" lIns="91440" tIns="45720" rIns="91440" bIns="45720" rtlCol="0" anchor="b"/>
          <a:lstStyle>
            <a:lvl1pPr algn="r">
              <a:defRPr sz="1200"/>
            </a:lvl1pPr>
          </a:lstStyle>
          <a:p>
            <a:fld id="{976EAFEA-611D-F940-B804-CF092B0A37C2}" type="slidenum">
              <a:rPr lang="en-US" smtClean="0"/>
              <a:pPr/>
              <a:t>‹#›</a:t>
            </a:fld>
            <a:endParaRPr lang="en-US"/>
          </a:p>
        </p:txBody>
      </p:sp>
    </p:spTree>
    <p:extLst>
      <p:ext uri="{BB962C8B-B14F-4D97-AF65-F5344CB8AC3E}">
        <p14:creationId xmlns:p14="http://schemas.microsoft.com/office/powerpoint/2010/main" val="67878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47.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46.jpe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11.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6"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5"/>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73281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2"/>
            <a:ext cx="8437364"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9252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2"/>
            <a:ext cx="4050506"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2"/>
            <a:ext cx="4050506"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07903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3"/>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2"/>
            <a:ext cx="4050506"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80545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2" y="1761532"/>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2"/>
            <a:ext cx="4050506"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55092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6" y="1761532"/>
            <a:ext cx="2578894"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9" y="1761532"/>
            <a:ext cx="2594681"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3"/>
            <a:ext cx="2578894" cy="2708987"/>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747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6"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9" y="1761532"/>
            <a:ext cx="2594681" cy="2714030"/>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3"/>
            <a:ext cx="2578894" cy="2708987"/>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98067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7"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3"/>
            <a:ext cx="2578894" cy="2708987"/>
          </a:xfrm>
        </p:spPr>
        <p:txBody>
          <a:bodyPr/>
          <a:lstStyle>
            <a:lvl1pPr marL="214303" indent="-21430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8370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3"/>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361997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3"/>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64253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2"/>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3"/>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6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93823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3"/>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6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1598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3"/>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6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9563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69987" rIns="269987">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2"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9"/>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6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5" y="2571743"/>
            <a:ext cx="7837739" cy="396261"/>
          </a:xfrm>
          <a:prstGeom prst="rect">
            <a:avLst/>
          </a:prstGeom>
        </p:spPr>
        <p:txBody>
          <a:bodyPr lIns="269987" anchor="t">
            <a:spAutoFit/>
          </a:bodyPr>
          <a:lstStyle>
            <a:lvl1pPr marL="0" indent="0" defTabSz="342884">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3" y="3107336"/>
            <a:ext cx="7830741" cy="396261"/>
          </a:xfrm>
          <a:prstGeom prst="rect">
            <a:avLst/>
          </a:prstGeom>
        </p:spPr>
        <p:txBody>
          <a:bodyPr lIns="269987" anchor="t">
            <a:spAutoFit/>
          </a:bodyPr>
          <a:lstStyle>
            <a:lvl1pPr marL="0" indent="0" defTabSz="342884">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4"/>
            <a:ext cx="1330302" cy="761747"/>
          </a:xfrm>
          <a:prstGeom prst="rect">
            <a:avLst/>
          </a:prstGeom>
        </p:spPr>
        <p:txBody>
          <a:bodyPr wrap="square" lIns="269987" anchor="t">
            <a:spAutoFit/>
          </a:bodyPr>
          <a:lstStyle>
            <a:lvl1pPr marL="0" indent="0" defTabSz="342884">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3"/>
            <a:ext cx="1691733" cy="396261"/>
          </a:xfrm>
          <a:prstGeom prst="rect">
            <a:avLst/>
          </a:prstGeom>
        </p:spPr>
        <p:txBody>
          <a:bodyPr wrap="square" lIns="269987" anchor="t">
            <a:spAutoFit/>
          </a:bodyPr>
          <a:lstStyle>
            <a:lvl1pPr marL="0" indent="0" defTabSz="342884">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9" y="3663114"/>
            <a:ext cx="1984929" cy="761747"/>
          </a:xfrm>
          <a:prstGeom prst="rect">
            <a:avLst/>
          </a:prstGeom>
        </p:spPr>
        <p:txBody>
          <a:bodyPr wrap="square" lIns="269987" anchor="t">
            <a:spAutoFit/>
          </a:bodyPr>
          <a:lstStyle>
            <a:lvl1pPr marL="0" indent="0" defTabSz="342884">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4" y="3663114"/>
            <a:ext cx="1691733" cy="761747"/>
          </a:xfrm>
          <a:prstGeom prst="rect">
            <a:avLst/>
          </a:prstGeom>
        </p:spPr>
        <p:txBody>
          <a:bodyPr wrap="square" lIns="269987" anchor="t">
            <a:spAutoFit/>
          </a:bodyPr>
          <a:lstStyle>
            <a:lvl1pPr marL="0" indent="0" defTabSz="342884">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285804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30400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91385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265358105"/>
      </p:ext>
    </p:extLst>
  </p:cSld>
  <p:clrMapOvr>
    <a:masterClrMapping/>
  </p:clrMapOvr>
  <p:transition>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2219741109"/>
      </p:ext>
    </p:extLst>
  </p:cSld>
  <p:clrMapOvr>
    <a:masterClrMapping/>
  </p:clrMapOvr>
  <p:transition>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549956952"/>
      </p:ext>
    </p:extLst>
  </p:cSld>
  <p:clrMapOvr>
    <a:masterClrMapping/>
  </p:clrMapOvr>
  <p:transition>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526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621881668"/>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2" y="1761531"/>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551727055"/>
      </p:ext>
    </p:extLst>
  </p:cSld>
  <p:clrMapOvr>
    <a:masterClrMapping/>
  </p:clrMapOvr>
  <p:transition>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319451290"/>
      </p:ext>
    </p:extLst>
  </p:cSld>
  <p:clrMapOvr>
    <a:masterClrMapping/>
  </p:clrMapOvr>
  <p:transition>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337119033"/>
      </p:ext>
    </p:extLst>
  </p:cSld>
  <p:clrMapOvr>
    <a:masterClrMapping/>
  </p:clrMapOvr>
  <p:transition>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288659963"/>
      </p:ext>
    </p:extLst>
  </p:cSld>
  <p:clrMapOvr>
    <a:masterClrMapping/>
  </p:clrMapOvr>
  <p:transition>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2731082546"/>
      </p:ext>
    </p:extLst>
  </p:cSld>
  <p:clrMapOvr>
    <a:masterClrMapping/>
  </p:clrMapOvr>
  <p:transition>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847437463"/>
      </p:ext>
    </p:extLst>
  </p:cSld>
  <p:clrMapOvr>
    <a:masterClrMapping/>
  </p:clrMapOvr>
  <p:transition>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9"/>
            <a:ext cx="1733550" cy="463272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52600" y="260749"/>
            <a:ext cx="5048250" cy="4632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190053362"/>
      </p:ext>
    </p:extLst>
  </p:cSld>
  <p:clrMapOvr>
    <a:masterClrMapping/>
  </p:clrMapOvr>
  <p:transition>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8638" y="511969"/>
            <a:ext cx="6324600" cy="3429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200151"/>
            <a:ext cx="8229600" cy="3394472"/>
          </a:xfrm>
          <a:prstGeom prst="rect">
            <a:avLst/>
          </a:prstGeom>
        </p:spPr>
        <p:txBody>
          <a:bodyPr/>
          <a:lstStyle/>
          <a:p>
            <a:pPr lvl="0"/>
            <a:endParaRPr lang="en-GB" noProof="0"/>
          </a:p>
        </p:txBody>
      </p:sp>
      <p:sp>
        <p:nvSpPr>
          <p:cNvPr id="4" name="Rectangle 13"/>
          <p:cNvSpPr>
            <a:spLocks noGrp="1" noChangeArrowheads="1"/>
          </p:cNvSpPr>
          <p:nvPr>
            <p:ph type="ftr" sz="quarter" idx="10"/>
          </p:nvPr>
        </p:nvSpPr>
        <p:spPr/>
        <p:txBody>
          <a:bodyPr/>
          <a:lstStyle>
            <a:lvl1pPr>
              <a:defRPr/>
            </a:lvl1pPr>
          </a:lstStyle>
          <a:p>
            <a:pPr>
              <a:defRPr/>
            </a:pPr>
            <a:r>
              <a:rPr lang="en-US">
                <a:solidFill>
                  <a:srgbClr val="000000"/>
                </a:solidFill>
              </a:rPr>
              <a:t>© Crown copyright 2007</a:t>
            </a:r>
          </a:p>
        </p:txBody>
      </p:sp>
    </p:spTree>
    <p:extLst>
      <p:ext uri="{BB962C8B-B14F-4D97-AF65-F5344CB8AC3E}">
        <p14:creationId xmlns:p14="http://schemas.microsoft.com/office/powerpoint/2010/main" val="27991625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52600" y="260747"/>
            <a:ext cx="6934200" cy="1028700"/>
          </a:xfrm>
        </p:spPr>
        <p:txBody>
          <a:bodyPr/>
          <a:lstStyle/>
          <a:p>
            <a:r>
              <a:rPr lang="en-US"/>
              <a:t>Click to edit Master title style</a:t>
            </a:r>
            <a:endParaRPr lang="en-GB"/>
          </a:p>
        </p:txBody>
      </p:sp>
      <p:sp>
        <p:nvSpPr>
          <p:cNvPr id="3" name="Content Placeholder 2"/>
          <p:cNvSpPr>
            <a:spLocks noGrp="1"/>
          </p:cNvSpPr>
          <p:nvPr>
            <p:ph sz="quarter" idx="1"/>
          </p:nvPr>
        </p:nvSpPr>
        <p:spPr>
          <a:xfrm>
            <a:off x="1752600" y="1329929"/>
            <a:ext cx="3390900" cy="1724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295900" y="1329929"/>
            <a:ext cx="3390900" cy="1724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752600" y="3168268"/>
            <a:ext cx="3390900" cy="1725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295900" y="3168268"/>
            <a:ext cx="3390900" cy="1725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2202326851"/>
      </p:ext>
    </p:extLst>
  </p:cSld>
  <p:clrMapOvr>
    <a:masterClrMapping/>
  </p:clrMapOvr>
  <p:transition>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p:spPr>
        <p:txBody>
          <a:bodyPr/>
          <a:lstStyle/>
          <a:p>
            <a:r>
              <a:rPr lang="en-US"/>
              <a:t>Click to edit Master title style</a:t>
            </a:r>
            <a:endParaRPr lang="en-GB"/>
          </a:p>
        </p:txBody>
      </p:sp>
      <p:sp>
        <p:nvSpPr>
          <p:cNvPr id="3" name="Content Placeholder 2"/>
          <p:cNvSpPr>
            <a:spLocks noGrp="1"/>
          </p:cNvSpPr>
          <p:nvPr>
            <p:ph sz="half" idx="1"/>
          </p:nvPr>
        </p:nvSpPr>
        <p:spPr>
          <a:xfrm>
            <a:off x="1714500" y="1331119"/>
            <a:ext cx="34099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276850" y="1331120"/>
            <a:ext cx="340995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276850" y="3084924"/>
            <a:ext cx="340995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783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5"/>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12" indent="0" algn="ctr">
              <a:buNone/>
              <a:defRPr>
                <a:solidFill>
                  <a:schemeClr val="tx1">
                    <a:tint val="75000"/>
                  </a:schemeClr>
                </a:solidFill>
              </a:defRPr>
            </a:lvl2pPr>
            <a:lvl3pPr marL="685630" indent="0" algn="ctr">
              <a:buNone/>
              <a:defRPr>
                <a:solidFill>
                  <a:schemeClr val="tx1">
                    <a:tint val="75000"/>
                  </a:schemeClr>
                </a:solidFill>
              </a:defRPr>
            </a:lvl3pPr>
            <a:lvl4pPr marL="1028445" indent="0" algn="ctr">
              <a:buNone/>
              <a:defRPr>
                <a:solidFill>
                  <a:schemeClr val="tx1">
                    <a:tint val="75000"/>
                  </a:schemeClr>
                </a:solidFill>
              </a:defRPr>
            </a:lvl4pPr>
            <a:lvl5pPr marL="1371260" indent="0" algn="ctr">
              <a:buNone/>
              <a:defRPr>
                <a:solidFill>
                  <a:schemeClr val="tx1">
                    <a:tint val="75000"/>
                  </a:schemeClr>
                </a:solidFill>
              </a:defRPr>
            </a:lvl5pPr>
            <a:lvl6pPr marL="1714079" indent="0" algn="ctr">
              <a:buNone/>
              <a:defRPr>
                <a:solidFill>
                  <a:schemeClr val="tx1">
                    <a:tint val="75000"/>
                  </a:schemeClr>
                </a:solidFill>
              </a:defRPr>
            </a:lvl6pPr>
            <a:lvl7pPr marL="2056889" indent="0" algn="ctr">
              <a:buNone/>
              <a:defRPr>
                <a:solidFill>
                  <a:schemeClr val="tx1">
                    <a:tint val="75000"/>
                  </a:schemeClr>
                </a:solidFill>
              </a:defRPr>
            </a:lvl7pPr>
            <a:lvl8pPr marL="2399700" indent="0" algn="ctr">
              <a:buNone/>
              <a:defRPr>
                <a:solidFill>
                  <a:schemeClr val="tx1">
                    <a:tint val="75000"/>
                  </a:schemeClr>
                </a:solidFill>
              </a:defRPr>
            </a:lvl8pPr>
            <a:lvl9pPr marL="2742512"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307158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6389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5222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151335"/>
            <a:ext cx="4040188" cy="479822"/>
          </a:xfrm>
        </p:spPr>
        <p:txBody>
          <a:bodyPr anchor="b"/>
          <a:lstStyle>
            <a:lvl1pPr marL="0" indent="0">
              <a:buNone/>
              <a:defRPr sz="1800" b="1"/>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9" y="1151335"/>
            <a:ext cx="4041775" cy="479822"/>
          </a:xfrm>
        </p:spPr>
        <p:txBody>
          <a:bodyPr anchor="b"/>
          <a:lstStyle>
            <a:lvl1pPr marL="0" indent="0">
              <a:buNone/>
              <a:defRPr sz="1800" b="1"/>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56615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07421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7752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63" y="204799"/>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100"/>
            </a:lvl1pPr>
            <a:lvl2pPr marL="342812" indent="0">
              <a:buNone/>
              <a:defRPr sz="900"/>
            </a:lvl2pPr>
            <a:lvl3pPr marL="685630" indent="0">
              <a:buNone/>
              <a:defRPr sz="800"/>
            </a:lvl3pPr>
            <a:lvl4pPr marL="1028445" indent="0">
              <a:buNone/>
              <a:defRPr sz="700"/>
            </a:lvl4pPr>
            <a:lvl5pPr marL="1371260" indent="0">
              <a:buNone/>
              <a:defRPr sz="700"/>
            </a:lvl5pPr>
            <a:lvl6pPr marL="1714079" indent="0">
              <a:buNone/>
              <a:defRPr sz="700"/>
            </a:lvl6pPr>
            <a:lvl7pPr marL="2056889" indent="0">
              <a:buNone/>
              <a:defRPr sz="700"/>
            </a:lvl7pPr>
            <a:lvl8pPr marL="2399700" indent="0">
              <a:buNone/>
              <a:defRPr sz="700"/>
            </a:lvl8pPr>
            <a:lvl9pPr marL="2742512" indent="0">
              <a:buNone/>
              <a:defRPr sz="700"/>
            </a:lvl9pPr>
          </a:lstStyle>
          <a:p>
            <a:pPr lvl="0"/>
            <a:r>
              <a:rPr lang="en-US"/>
              <a:t>Click to edit Master text styles</a:t>
            </a:r>
          </a:p>
        </p:txBody>
      </p:sp>
    </p:spTree>
    <p:extLst>
      <p:ext uri="{BB962C8B-B14F-4D97-AF65-F5344CB8AC3E}">
        <p14:creationId xmlns:p14="http://schemas.microsoft.com/office/powerpoint/2010/main" val="30449438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12" indent="0">
              <a:buNone/>
              <a:defRPr sz="2100"/>
            </a:lvl2pPr>
            <a:lvl3pPr marL="685630" indent="0">
              <a:buNone/>
              <a:defRPr sz="1800"/>
            </a:lvl3pPr>
            <a:lvl4pPr marL="1028445" indent="0">
              <a:buNone/>
              <a:defRPr sz="1500"/>
            </a:lvl4pPr>
            <a:lvl5pPr marL="1371260" indent="0">
              <a:buNone/>
              <a:defRPr sz="1500"/>
            </a:lvl5pPr>
            <a:lvl6pPr marL="1714079" indent="0">
              <a:buNone/>
              <a:defRPr sz="1500"/>
            </a:lvl6pPr>
            <a:lvl7pPr marL="2056889" indent="0">
              <a:buNone/>
              <a:defRPr sz="1500"/>
            </a:lvl7pPr>
            <a:lvl8pPr marL="2399700" indent="0">
              <a:buNone/>
              <a:defRPr sz="1500"/>
            </a:lvl8pPr>
            <a:lvl9pPr marL="2742512" indent="0">
              <a:buNone/>
              <a:defRPr sz="1500"/>
            </a:lvl9pPr>
          </a:lstStyle>
          <a:p>
            <a:pPr lvl="0"/>
            <a:endParaRPr lang="en-GB" noProof="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100"/>
            </a:lvl1pPr>
            <a:lvl2pPr marL="342812" indent="0">
              <a:buNone/>
              <a:defRPr sz="900"/>
            </a:lvl2pPr>
            <a:lvl3pPr marL="685630" indent="0">
              <a:buNone/>
              <a:defRPr sz="800"/>
            </a:lvl3pPr>
            <a:lvl4pPr marL="1028445" indent="0">
              <a:buNone/>
              <a:defRPr sz="700"/>
            </a:lvl4pPr>
            <a:lvl5pPr marL="1371260" indent="0">
              <a:buNone/>
              <a:defRPr sz="700"/>
            </a:lvl5pPr>
            <a:lvl6pPr marL="1714079" indent="0">
              <a:buNone/>
              <a:defRPr sz="700"/>
            </a:lvl6pPr>
            <a:lvl7pPr marL="2056889" indent="0">
              <a:buNone/>
              <a:defRPr sz="700"/>
            </a:lvl7pPr>
            <a:lvl8pPr marL="2399700" indent="0">
              <a:buNone/>
              <a:defRPr sz="700"/>
            </a:lvl8pPr>
            <a:lvl9pPr marL="2742512" indent="0">
              <a:buNone/>
              <a:defRPr sz="700"/>
            </a:lvl9pPr>
          </a:lstStyle>
          <a:p>
            <a:pPr lvl="0"/>
            <a:r>
              <a:rPr lang="en-US"/>
              <a:t>Click to edit Master text styles</a:t>
            </a:r>
          </a:p>
        </p:txBody>
      </p:sp>
    </p:spTree>
    <p:extLst>
      <p:ext uri="{BB962C8B-B14F-4D97-AF65-F5344CB8AC3E}">
        <p14:creationId xmlns:p14="http://schemas.microsoft.com/office/powerpoint/2010/main" val="38040165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85273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273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1"/>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165980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460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5"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
        <p:nvSpPr>
          <p:cNvPr id="2" name="Footer Placeholder 1"/>
          <p:cNvSpPr>
            <a:spLocks noGrp="1"/>
          </p:cNvSpPr>
          <p:nvPr>
            <p:ph type="ftr" sz="quarter" idx="11"/>
          </p:nvPr>
        </p:nvSpPr>
        <p:spPr>
          <a:noFill/>
        </p:spPr>
        <p:txBody>
          <a:bodyPr/>
          <a:lstStyle>
            <a:lvl1pPr defTabSz="164286" hangingPunct="0">
              <a:defRPr>
                <a:solidFill>
                  <a:schemeClr val="accent6"/>
                </a:solidFill>
              </a:defRPr>
            </a:lvl1pPr>
          </a:lstStyle>
          <a:p>
            <a:r>
              <a:rPr lang="en-GB" kern="0" dirty="0">
                <a:solidFill>
                  <a:srgbClr val="FFFFFF"/>
                </a:solidFill>
                <a:sym typeface="Helvetica Light"/>
              </a:rPr>
              <a:t>www.metoffice.gov.uk																									                      © Crown Copyright 2017, Met Office</a:t>
            </a:r>
          </a:p>
        </p:txBody>
      </p:sp>
      <p:pic>
        <p:nvPicPr>
          <p:cNvPr id="7" name="Picture 2" descr="http://www-it/M/Sales_and_Marketing/_Public_Read/_KEEP_MetNet_docs/images/Brand_centre_images/Visual_Brand/Logos/MO_MASTER_for_dark_backg_R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80" y="117241"/>
            <a:ext cx="1842685" cy="43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53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7"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
        <p:nvSpPr>
          <p:cNvPr id="2" name="Footer Placeholder 1"/>
          <p:cNvSpPr>
            <a:spLocks noGrp="1"/>
          </p:cNvSpPr>
          <p:nvPr>
            <p:ph type="ftr" sz="quarter" idx="11"/>
          </p:nvPr>
        </p:nvSpPr>
        <p:spPr>
          <a:noFill/>
        </p:spPr>
        <p:txBody>
          <a:bodyPr/>
          <a:lstStyle>
            <a:lvl1pPr defTabSz="164286" hangingPunct="0">
              <a:defRPr>
                <a:solidFill>
                  <a:schemeClr val="accent6"/>
                </a:solidFill>
              </a:defRPr>
            </a:lvl1pPr>
          </a:lstStyle>
          <a:p>
            <a:r>
              <a:rPr lang="en-GB" kern="0" dirty="0">
                <a:solidFill>
                  <a:srgbClr val="FFFFFF"/>
                </a:solidFill>
                <a:sym typeface="Helvetica Light"/>
              </a:rPr>
              <a:t>www.metoffice.gov.uk																									                      © Crown Copyright 2017, Met Office</a:t>
            </a:r>
          </a:p>
        </p:txBody>
      </p:sp>
      <p:pic>
        <p:nvPicPr>
          <p:cNvPr id="1026" name="Picture 2" descr="http://www-it/M/Sales_and_Marketing/_Public_Read/_KEEP_MetNet_docs/images/Brand_centre_images/Visual_Brand/Logos/MO_MASTER_for_dark_backg_R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80" y="117241"/>
            <a:ext cx="1842685" cy="43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65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6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7310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6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81875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101"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0092" tIns="20092" rIns="20092" bIns="20092"/>
          <a:lstStyle/>
          <a:p>
            <a:pPr marL="0" marR="0" lvl="0" indent="0" algn="l" defTabSz="257144" rtl="0" eaLnBrk="1" fontAlgn="auto" latinLnBrk="0" hangingPunct="0">
              <a:lnSpc>
                <a:spcPct val="90000"/>
              </a:lnSpc>
              <a:spcBef>
                <a:spcPts val="225"/>
              </a:spcBef>
              <a:spcAft>
                <a:spcPts val="0"/>
              </a:spcAft>
              <a:buClrTx/>
              <a:buSzTx/>
              <a:buFontTx/>
              <a:buNone/>
              <a:tabLst/>
              <a:defRPr sz="2100">
                <a:solidFill>
                  <a:srgbClr val="2A2A2A"/>
                </a:solidFill>
                <a:latin typeface="Arial"/>
                <a:ea typeface="Arial"/>
                <a:cs typeface="Arial"/>
                <a:sym typeface="Arial"/>
              </a:defRPr>
            </a:pPr>
            <a:r>
              <a:rPr kumimoji="0" sz="6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600" b="0" i="0" u="none" strike="noStrike" kern="0" cap="none" spc="0" normalizeH="0" baseline="0" noProof="0" dirty="0">
                <a:ln>
                  <a:noFill/>
                </a:ln>
                <a:solidFill>
                  <a:srgbClr val="2A2A2A"/>
                </a:solidFill>
                <a:effectLst/>
                <a:uLnTx/>
                <a:uFillTx/>
                <a:latin typeface="Arial"/>
                <a:cs typeface="Arial"/>
                <a:sym typeface="Arial"/>
              </a:rPr>
            </a:br>
            <a:r>
              <a:rPr kumimoji="0" sz="6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82" y="204551"/>
            <a:ext cx="1176127" cy="270000"/>
          </a:xfrm>
          <a:prstGeom prst="rect">
            <a:avLst/>
          </a:prstGeom>
          <a:noFill/>
          <a:ln>
            <a:noFill/>
          </a:ln>
        </p:spPr>
        <p:txBody>
          <a:bodyPr wrap="square" lIns="68574" tIns="34289" rIns="68574" bIns="34289" anchor="t">
            <a:noAutofit/>
          </a:bodyPr>
          <a:lstStyle>
            <a:lvl1pPr marL="0" indent="0">
              <a:buNone/>
              <a:defRPr sz="6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47" y="204551"/>
            <a:ext cx="1176127" cy="270000"/>
          </a:xfrm>
          <a:prstGeom prst="rect">
            <a:avLst/>
          </a:prstGeom>
          <a:noFill/>
          <a:ln>
            <a:noFill/>
          </a:ln>
        </p:spPr>
        <p:txBody>
          <a:bodyPr lIns="68574" tIns="34289" rIns="68574" bIns="34289" anchor="t">
            <a:noAutofit/>
          </a:bodyPr>
          <a:lstStyle>
            <a:lvl1pPr marL="0" indent="0">
              <a:buNone/>
              <a:defRPr sz="600"/>
            </a:lvl1pPr>
          </a:lstStyle>
          <a:p>
            <a:r>
              <a:rPr lang="en-US"/>
              <a:t>Click icon to add picture</a:t>
            </a:r>
            <a:endParaRPr dirty="0"/>
          </a:p>
        </p:txBody>
      </p:sp>
      <p:sp>
        <p:nvSpPr>
          <p:cNvPr id="71" name="Shape 71"/>
          <p:cNvSpPr>
            <a:spLocks noGrp="1"/>
          </p:cNvSpPr>
          <p:nvPr>
            <p:ph type="pic" sz="quarter" idx="15"/>
          </p:nvPr>
        </p:nvSpPr>
        <p:spPr>
          <a:xfrm>
            <a:off x="4928115" y="204551"/>
            <a:ext cx="1176127" cy="270000"/>
          </a:xfrm>
          <a:prstGeom prst="rect">
            <a:avLst/>
          </a:prstGeom>
          <a:noFill/>
          <a:ln>
            <a:noFill/>
          </a:ln>
        </p:spPr>
        <p:txBody>
          <a:bodyPr lIns="68574" tIns="34289" rIns="68574" bIns="34289" anchor="t">
            <a:noAutofit/>
          </a:bodyPr>
          <a:lstStyle>
            <a:lvl1pPr marL="0" indent="0">
              <a:buNone/>
              <a:defRPr sz="6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14" y="204551"/>
            <a:ext cx="1176127" cy="270000"/>
          </a:xfrm>
          <a:prstGeom prst="rect">
            <a:avLst/>
          </a:prstGeom>
          <a:noFill/>
          <a:ln>
            <a:noFill/>
          </a:ln>
        </p:spPr>
        <p:txBody>
          <a:bodyPr lIns="68574" tIns="34289" rIns="68574" bIns="34289" anchor="t">
            <a:noAutofit/>
          </a:bodyPr>
          <a:lstStyle>
            <a:lvl1pPr marL="0" indent="0">
              <a:buNone/>
              <a:defRPr sz="600"/>
            </a:lvl1pPr>
          </a:lstStyle>
          <a:p>
            <a:r>
              <a:rPr lang="en-US"/>
              <a:t>Click icon to add picture</a:t>
            </a:r>
            <a:endParaRPr dirty="0"/>
          </a:p>
        </p:txBody>
      </p:sp>
      <p:sp>
        <p:nvSpPr>
          <p:cNvPr id="17" name="Title 2"/>
          <p:cNvSpPr>
            <a:spLocks noGrp="1"/>
          </p:cNvSpPr>
          <p:nvPr>
            <p:ph type="title" hasCustomPrompt="1"/>
          </p:nvPr>
        </p:nvSpPr>
        <p:spPr>
          <a:xfrm>
            <a:off x="197647" y="1039783"/>
            <a:ext cx="8437500" cy="4847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6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33699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55"/>
            <a:ext cx="9144000" cy="411361"/>
          </a:xfrm>
          <a:prstGeom prst="rect">
            <a:avLst/>
          </a:prstGeom>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8" name="Title 2"/>
          <p:cNvSpPr>
            <a:spLocks noGrp="1"/>
          </p:cNvSpPr>
          <p:nvPr>
            <p:ph type="title" hasCustomPrompt="1"/>
          </p:nvPr>
        </p:nvSpPr>
        <p:spPr>
          <a:xfrm>
            <a:off x="197647" y="1039783"/>
            <a:ext cx="8437500" cy="4847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6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10" name="Picture 2" descr="http://www-it/M/Sales_and_Marketing/_Public_Read/_KEEP_MetNet_docs/images/Brand_centre_images/Visual_Brand/Logos/MO_MASTER_for_dark_backg_R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80" y="117241"/>
            <a:ext cx="1842685" cy="43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1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55"/>
            <a:ext cx="9144000" cy="411361"/>
          </a:xfrm>
          <a:prstGeom prst="rect">
            <a:avLst/>
          </a:prstGeom>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101"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0092" tIns="20092" rIns="20092" bIns="20092"/>
          <a:lstStyle/>
          <a:p>
            <a:pPr marL="0" marR="0" lvl="0" indent="0" algn="l" defTabSz="257144" rtl="0" eaLnBrk="1" fontAlgn="auto" latinLnBrk="0" hangingPunct="0">
              <a:lnSpc>
                <a:spcPct val="90000"/>
              </a:lnSpc>
              <a:spcBef>
                <a:spcPts val="225"/>
              </a:spcBef>
              <a:spcAft>
                <a:spcPts val="0"/>
              </a:spcAft>
              <a:buClrTx/>
              <a:buSzTx/>
              <a:buFontTx/>
              <a:buNone/>
              <a:tabLst/>
              <a:defRPr sz="2100">
                <a:solidFill>
                  <a:srgbClr val="2A2A2A"/>
                </a:solidFill>
                <a:latin typeface="Arial"/>
                <a:ea typeface="Arial"/>
                <a:cs typeface="Arial"/>
                <a:sym typeface="Arial"/>
              </a:defRPr>
            </a:pPr>
            <a:r>
              <a:rPr kumimoji="0" sz="6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600" b="0" i="0" u="none" strike="noStrike" kern="0" cap="none" spc="0" normalizeH="0" baseline="0" noProof="0" dirty="0">
                <a:ln>
                  <a:noFill/>
                </a:ln>
                <a:solidFill>
                  <a:srgbClr val="FFFFFF"/>
                </a:solidFill>
                <a:effectLst/>
                <a:uLnTx/>
                <a:uFillTx/>
                <a:latin typeface="Arial"/>
                <a:cs typeface="Arial"/>
                <a:sym typeface="Arial"/>
              </a:rPr>
            </a:br>
            <a:r>
              <a:rPr kumimoji="0" sz="6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82" y="204551"/>
            <a:ext cx="1176127" cy="270000"/>
          </a:xfrm>
          <a:prstGeom prst="rect">
            <a:avLst/>
          </a:prstGeom>
          <a:noFill/>
          <a:ln>
            <a:noFill/>
          </a:ln>
        </p:spPr>
        <p:txBody>
          <a:bodyPr wrap="square" lIns="68574" tIns="34289" rIns="68574" bIns="34289" anchor="t">
            <a:noAutofit/>
          </a:bodyPr>
          <a:lstStyle>
            <a:lvl1pPr marL="0" indent="0">
              <a:buNone/>
              <a:defRPr sz="6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47" y="204551"/>
            <a:ext cx="1176127" cy="270000"/>
          </a:xfrm>
          <a:prstGeom prst="rect">
            <a:avLst/>
          </a:prstGeom>
          <a:noFill/>
          <a:ln>
            <a:noFill/>
          </a:ln>
        </p:spPr>
        <p:txBody>
          <a:bodyPr lIns="68574" tIns="34289" rIns="68574" bIns="34289" anchor="t">
            <a:noAutofit/>
          </a:bodyPr>
          <a:lstStyle>
            <a:lvl1pPr marL="0" indent="0">
              <a:buNone/>
              <a:defRPr sz="600"/>
            </a:lvl1pPr>
          </a:lstStyle>
          <a:p>
            <a:r>
              <a:rPr lang="en-US"/>
              <a:t>Click icon to add picture</a:t>
            </a:r>
            <a:endParaRPr dirty="0"/>
          </a:p>
        </p:txBody>
      </p:sp>
      <p:sp>
        <p:nvSpPr>
          <p:cNvPr id="15" name="Shape 71"/>
          <p:cNvSpPr>
            <a:spLocks noGrp="1"/>
          </p:cNvSpPr>
          <p:nvPr>
            <p:ph type="pic" sz="quarter" idx="15"/>
          </p:nvPr>
        </p:nvSpPr>
        <p:spPr>
          <a:xfrm>
            <a:off x="4928115" y="204551"/>
            <a:ext cx="1176127" cy="270000"/>
          </a:xfrm>
          <a:prstGeom prst="rect">
            <a:avLst/>
          </a:prstGeom>
          <a:noFill/>
          <a:ln>
            <a:noFill/>
          </a:ln>
        </p:spPr>
        <p:txBody>
          <a:bodyPr lIns="68574" tIns="34289" rIns="68574" bIns="34289" anchor="t">
            <a:noAutofit/>
          </a:bodyPr>
          <a:lstStyle>
            <a:lvl1pPr marL="0" indent="0">
              <a:buNone/>
              <a:defRPr sz="6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0092" tIns="20092" rIns="20092" bIns="20092" anchor="ctr"/>
          <a:lstStyle/>
          <a:p>
            <a:pPr marL="0" marR="0" lvl="0" indent="0" algn="ctr" defTabSz="164286" rtl="0" eaLnBrk="1" fontAlgn="auto" latinLnBrk="0" hangingPunct="0">
              <a:lnSpc>
                <a:spcPct val="100000"/>
              </a:lnSpc>
              <a:spcBef>
                <a:spcPts val="0"/>
              </a:spcBef>
              <a:spcAft>
                <a:spcPts val="0"/>
              </a:spcAft>
              <a:buClrTx/>
              <a:buSzTx/>
              <a:buFontTx/>
              <a:buNone/>
              <a:tabLst/>
              <a:defRPr sz="3200"/>
            </a:pPr>
            <a:endParaRPr kumimoji="0" sz="9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14" y="204551"/>
            <a:ext cx="1176127" cy="270000"/>
          </a:xfrm>
          <a:prstGeom prst="rect">
            <a:avLst/>
          </a:prstGeom>
          <a:noFill/>
          <a:ln>
            <a:noFill/>
          </a:ln>
        </p:spPr>
        <p:txBody>
          <a:bodyPr lIns="68574" tIns="34289" rIns="68574" bIns="34289" anchor="t">
            <a:noAutofit/>
          </a:bodyPr>
          <a:lstStyle>
            <a:lvl1pPr marL="0" indent="0">
              <a:buNone/>
              <a:defRPr sz="600"/>
            </a:lvl1pPr>
          </a:lstStyle>
          <a:p>
            <a:r>
              <a:rPr lang="en-US"/>
              <a:t>Click icon to add picture</a:t>
            </a:r>
            <a:endParaRPr dirty="0"/>
          </a:p>
        </p:txBody>
      </p:sp>
      <p:sp>
        <p:nvSpPr>
          <p:cNvPr id="20" name="Title 2"/>
          <p:cNvSpPr>
            <a:spLocks noGrp="1"/>
          </p:cNvSpPr>
          <p:nvPr>
            <p:ph type="title" hasCustomPrompt="1"/>
          </p:nvPr>
        </p:nvSpPr>
        <p:spPr>
          <a:xfrm>
            <a:off x="197647" y="1039783"/>
            <a:ext cx="8437500" cy="4847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6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21" name="Picture 2" descr="http://www-it/M/Sales_and_Marketing/_Public_Read/_KEEP_MetNet_docs/images/Brand_centre_images/Visual_Brand/Logos/MO_MASTER_for_dark_backg_R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80" y="117241"/>
            <a:ext cx="1842685" cy="43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57"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5657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1"/>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1"/>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50591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57" y="1770460"/>
            <a:ext cx="2578895"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89" y="1770460"/>
            <a:ext cx="2578895"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17" y="1761530"/>
            <a:ext cx="2578895"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44890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6"/>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7" y="1039783"/>
            <a:ext cx="8437500" cy="4847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2142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13" y="1761532"/>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7" y="1039783"/>
            <a:ext cx="8437500" cy="4847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561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5"/>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416755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61532"/>
            <a:ext cx="8437364"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6905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5" y="1761532"/>
            <a:ext cx="4050507"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2"/>
            <a:ext cx="4050507"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6583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6"/>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5" y="1761532"/>
            <a:ext cx="4050507"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7" y="1039783"/>
            <a:ext cx="8437500" cy="4847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3356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13" y="1761532"/>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5" y="1761532"/>
            <a:ext cx="4050507"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7" y="1039783"/>
            <a:ext cx="8437500" cy="4847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3623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55" y="1761532"/>
            <a:ext cx="2578895"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20" y="1761532"/>
            <a:ext cx="2594681"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69" y="1761546"/>
            <a:ext cx="2578895" cy="2708987"/>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66730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2"/>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1"/>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57" y="1770460"/>
            <a:ext cx="2578895"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20" y="1761532"/>
            <a:ext cx="2594681" cy="2714030"/>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69" y="1761546"/>
            <a:ext cx="2578895" cy="2708987"/>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4754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69" y="1761546"/>
            <a:ext cx="2578895" cy="2708987"/>
          </a:xfrm>
        </p:spPr>
        <p:txBody>
          <a:bodyPr/>
          <a:lstStyle>
            <a:lvl1pPr marL="160715" indent="-160715">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64496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1761535"/>
            <a:ext cx="9144003"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2765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1761535"/>
            <a:ext cx="9144003"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57609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1761535"/>
            <a:ext cx="9144003"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164286"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58621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1761535"/>
            <a:ext cx="9144003"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164286"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44293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1761535"/>
            <a:ext cx="9144003"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0092" tIns="20092" rIns="20092" bIns="20092" anchor="ctr"/>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164286"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70007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1761538"/>
            <a:ext cx="9144003"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0092" tIns="20092" rIns="20092" bIns="20092" anchor="t" anchorCtr="0"/>
          <a:lstStyle>
            <a:lvl1pPr>
              <a:defRPr sz="3200">
                <a:solidFill>
                  <a:srgbClr val="FFFFFF"/>
                </a:solidFill>
              </a:defRPr>
            </a:lvl1pPr>
          </a:lstStyle>
          <a:p>
            <a:pPr marL="0" marR="0" lvl="0" indent="0" algn="ctr" defTabSz="164286"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94"/>
            <a:ext cx="7975403" cy="270063"/>
          </a:xfrm>
          <a:prstGeom prst="rect">
            <a:avLst/>
          </a:prstGeom>
        </p:spPr>
        <p:txBody>
          <a:bodyPr lIns="269981" rIns="269981">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1"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14" y="3675571"/>
            <a:ext cx="404487"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14" y="2617309"/>
            <a:ext cx="404487"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164286"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4"/>
            <a:ext cx="7837739" cy="328936"/>
          </a:xfrm>
          <a:prstGeom prst="rect">
            <a:avLst/>
          </a:prstGeom>
        </p:spPr>
        <p:txBody>
          <a:bodyPr lIns="269981" anchor="t">
            <a:spAutoFit/>
          </a:bodyPr>
          <a:lstStyle>
            <a:lvl1pPr marL="0" indent="0" defTabSz="257144">
              <a:lnSpc>
                <a:spcPct val="150000"/>
              </a:lnSpc>
              <a:spcBef>
                <a:spcPts val="225"/>
              </a:spcBef>
              <a:buSzTx/>
              <a:buNone/>
              <a:defRPr sz="11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2" y="3107337"/>
            <a:ext cx="7830741" cy="328936"/>
          </a:xfrm>
          <a:prstGeom prst="rect">
            <a:avLst/>
          </a:prstGeom>
        </p:spPr>
        <p:txBody>
          <a:bodyPr lIns="269981" anchor="t">
            <a:spAutoFit/>
          </a:bodyPr>
          <a:lstStyle>
            <a:lvl1pPr marL="0" indent="0" defTabSz="257144">
              <a:lnSpc>
                <a:spcPct val="150000"/>
              </a:lnSpc>
              <a:spcBef>
                <a:spcPts val="225"/>
              </a:spcBef>
              <a:buSzTx/>
              <a:buNone/>
              <a:defRPr sz="11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605" y="3663117"/>
            <a:ext cx="1330303" cy="323163"/>
          </a:xfrm>
          <a:prstGeom prst="rect">
            <a:avLst/>
          </a:prstGeom>
        </p:spPr>
        <p:txBody>
          <a:bodyPr wrap="square" lIns="269981" anchor="t">
            <a:spAutoFit/>
          </a:bodyPr>
          <a:lstStyle>
            <a:lvl1pPr marL="0" indent="0" defTabSz="257144">
              <a:lnSpc>
                <a:spcPct val="150000"/>
              </a:lnSpc>
              <a:spcBef>
                <a:spcPts val="225"/>
              </a:spcBef>
              <a:buSzTx/>
              <a:buNone/>
              <a:defRPr sz="11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6" y="3663117"/>
            <a:ext cx="1691733" cy="323163"/>
          </a:xfrm>
          <a:prstGeom prst="rect">
            <a:avLst/>
          </a:prstGeom>
        </p:spPr>
        <p:txBody>
          <a:bodyPr wrap="square" lIns="269981" anchor="t">
            <a:spAutoFit/>
          </a:bodyPr>
          <a:lstStyle>
            <a:lvl1pPr marL="0" indent="0" defTabSz="257144">
              <a:lnSpc>
                <a:spcPct val="150000"/>
              </a:lnSpc>
              <a:spcBef>
                <a:spcPts val="225"/>
              </a:spcBef>
              <a:buSzTx/>
              <a:buNone/>
              <a:defRPr sz="11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95" y="3663117"/>
            <a:ext cx="1984929" cy="323163"/>
          </a:xfrm>
          <a:prstGeom prst="rect">
            <a:avLst/>
          </a:prstGeom>
        </p:spPr>
        <p:txBody>
          <a:bodyPr wrap="square" lIns="269981" anchor="t">
            <a:spAutoFit/>
          </a:bodyPr>
          <a:lstStyle>
            <a:lvl1pPr marL="0" indent="0" defTabSz="257144">
              <a:lnSpc>
                <a:spcPct val="150000"/>
              </a:lnSpc>
              <a:spcBef>
                <a:spcPts val="225"/>
              </a:spcBef>
              <a:buSzTx/>
              <a:buNone/>
              <a:defRPr sz="11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4" y="3663117"/>
            <a:ext cx="1691733" cy="323163"/>
          </a:xfrm>
          <a:prstGeom prst="rect">
            <a:avLst/>
          </a:prstGeom>
        </p:spPr>
        <p:txBody>
          <a:bodyPr wrap="square" lIns="269981" anchor="t">
            <a:spAutoFit/>
          </a:bodyPr>
          <a:lstStyle>
            <a:lvl1pPr marL="0" indent="0" defTabSz="257144">
              <a:lnSpc>
                <a:spcPct val="150000"/>
              </a:lnSpc>
              <a:spcBef>
                <a:spcPts val="225"/>
              </a:spcBef>
              <a:buSzTx/>
              <a:buNone/>
              <a:defRPr sz="11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9980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164286"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40002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pic>
        <p:nvPicPr>
          <p:cNvPr id="7" name="MO_MASTER_black_mono_for_light_backg_R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08" y="36520"/>
            <a:ext cx="1803780" cy="787605"/>
          </a:xfrm>
          <a:prstGeom prst="rect">
            <a:avLst/>
          </a:prstGeom>
          <a:ln w="12700">
            <a:miter lim="400000"/>
          </a:ln>
        </p:spPr>
      </p:pic>
    </p:spTree>
    <p:extLst>
      <p:ext uri="{BB962C8B-B14F-4D97-AF65-F5344CB8AC3E}">
        <p14:creationId xmlns:p14="http://schemas.microsoft.com/office/powerpoint/2010/main" val="2190488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2" y="1761531"/>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1"/>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pic>
        <p:nvPicPr>
          <p:cNvPr id="7" name="MO_MASTER_black_mono_for_light_backg_R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08" y="36520"/>
            <a:ext cx="1803780" cy="787605"/>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155906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41281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0414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7730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10" name="MO_MASTER_black_mono_for_light_backg_R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08" y="36520"/>
            <a:ext cx="1803780" cy="787605"/>
          </a:xfrm>
          <a:prstGeom prst="rect">
            <a:avLst/>
          </a:prstGeom>
          <a:ln w="12700">
            <a:miter lim="400000"/>
          </a:ln>
        </p:spPr>
      </p:pic>
    </p:spTree>
    <p:extLst>
      <p:ext uri="{BB962C8B-B14F-4D97-AF65-F5344CB8AC3E}">
        <p14:creationId xmlns:p14="http://schemas.microsoft.com/office/powerpoint/2010/main" val="60413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21" name="MO_MASTER_black_mono_for_light_backg_R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08" y="36520"/>
            <a:ext cx="1803780" cy="787605"/>
          </a:xfrm>
          <a:prstGeom prst="rect">
            <a:avLst/>
          </a:prstGeom>
          <a:ln w="12700">
            <a:miter lim="400000"/>
          </a:ln>
        </p:spPr>
      </p:pic>
    </p:spTree>
    <p:extLst>
      <p:ext uri="{BB962C8B-B14F-4D97-AF65-F5344CB8AC3E}">
        <p14:creationId xmlns:p14="http://schemas.microsoft.com/office/powerpoint/2010/main" val="12149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4687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6627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7661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1855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1"/>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9" y="1761531"/>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2"/>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15293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26070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030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34252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2097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19832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15163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7120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6481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86457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9" y="1761531"/>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2"/>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4488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171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39271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02251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215067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66514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en-GB" sz="800" dirty="0">
              <a:solidFill>
                <a:srgbClr val="000000"/>
              </a:solidFill>
            </a:endParaRPr>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1"/>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nchor="b">
            <a:spAutoFit/>
          </a:bodyPr>
          <a:lstStyle/>
          <a:p>
            <a:pPr defTabSz="914400" fontAlgn="base">
              <a:spcBef>
                <a:spcPct val="50000"/>
              </a:spcBef>
              <a:spcAft>
                <a:spcPct val="0"/>
              </a:spcAft>
            </a:pPr>
            <a:r>
              <a:rPr lang="en-US" sz="800">
                <a:solidFill>
                  <a:srgbClr val="FFFFFF">
                    <a:lumMod val="85000"/>
                  </a:srgbClr>
                </a:solidFill>
              </a:rPr>
              <a:t>ESA UNCLASSIFIED - For Official Use</a:t>
            </a:r>
            <a:endParaRPr lang="en-GB" sz="800" dirty="0">
              <a:solidFill>
                <a:srgbClr val="FFFFFF">
                  <a:lumMod val="85000"/>
                </a:srgb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89119" y="489942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userDrawn="1"/>
        </p:nvGrpSpPr>
        <p:grpSpPr>
          <a:xfrm>
            <a:off x="172269" y="4908007"/>
            <a:ext cx="6826666" cy="111519"/>
            <a:chOff x="172269" y="6621494"/>
            <a:chExt cx="6826666" cy="111519"/>
          </a:xfrm>
        </p:grpSpPr>
        <p:pic>
          <p:nvPicPr>
            <p:cNvPr id="38" name="Picture 37"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39" name="Picture 38"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0" name="Picture 39"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1" name="Picture 40"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2" name="Picture 41"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3" name="Picture 42"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4" name="Picture 43"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5" name="Picture 44"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6" name="Picture 45"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7" name="Picture 46"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48" name="Picture 47"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49" name="Picture 48"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0" name="Picture 49"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1" name="Picture 50"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2" name="Picture 51"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3" name="Picture 52"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4" name="Picture 53"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5" name="Picture 54"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6" name="Picture 55"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7" name="Picture 56"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58" name="Picture 57"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59" name="Picture 58"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0" name="Picture 59"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1" name="Picture 60"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2135038182"/>
      </p:ext>
    </p:extLst>
  </p:cSld>
  <p:clrMapOvr>
    <a:masterClrMapping/>
  </p:clrMapOvr>
  <p:hf sldNum="0"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10701521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40949403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9907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7"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2"/>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0711550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32496976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7146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26347994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8535272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05545893"/>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085423"/>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08564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80445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52021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2"/>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256747"/>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5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596613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7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8075419"/>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7828006"/>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154945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635833"/>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547996"/>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260749"/>
            <a:ext cx="6934200" cy="4632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p:cNvSpPr>
            <a:spLocks noGrp="1" noChangeArrowheads="1"/>
          </p:cNvSpPr>
          <p:nvPr>
            <p:ph type="ftr" sz="quarter" idx="10"/>
          </p:nvPr>
        </p:nvSpPr>
        <p:spPr>
          <a:xfrm>
            <a:off x="323850" y="4914900"/>
            <a:ext cx="3257550" cy="171450"/>
          </a:xfrm>
          <a:prstGeom prst="rect">
            <a:avLst/>
          </a:prstGeom>
        </p:spPr>
        <p:txBody>
          <a:bodyPr vert="horz" wrap="square" lIns="91440" tIns="45720" rIns="91440" bIns="45720" numCol="1" anchor="t" anchorCtr="0" compatLnSpc="1">
            <a:prstTxWarp prst="textNoShape">
              <a:avLst/>
            </a:prstTxWarp>
          </a:bodyPr>
          <a:lstStyle>
            <a:lvl1pPr>
              <a:lnSpc>
                <a:spcPct val="100000"/>
              </a:lnSpc>
              <a:defRPr sz="1800">
                <a:solidFill>
                  <a:srgbClr val="000000"/>
                </a:solidFill>
              </a:defRPr>
            </a:lvl1pPr>
          </a:lstStyle>
          <a:p>
            <a:r>
              <a:rPr lang="en-GB">
                <a:latin typeface="Arial" pitchFamily="34" charset="0"/>
                <a:ea typeface="ＭＳ Ｐゴシック" pitchFamily="34" charset="-128"/>
                <a:cs typeface="+mn-cs"/>
              </a:rPr>
              <a:t>© Crown copyright   Met Office</a:t>
            </a:r>
            <a:endParaRPr lang="en-GB" sz="1400">
              <a:latin typeface="Times" charset="0"/>
              <a:ea typeface="ＭＳ Ｐゴシック" pitchFamily="34" charset="-128"/>
              <a:cs typeface="+mn-cs"/>
            </a:endParaRPr>
          </a:p>
        </p:txBody>
      </p:sp>
    </p:spTree>
    <p:extLst>
      <p:ext uri="{BB962C8B-B14F-4D97-AF65-F5344CB8AC3E}">
        <p14:creationId xmlns:p14="http://schemas.microsoft.com/office/powerpoint/2010/main" val="652711477"/>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446055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715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69897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75" indent="0">
              <a:buNone/>
              <a:defRPr sz="1500" b="1"/>
            </a:lvl2pPr>
            <a:lvl3pPr marL="685749" indent="0">
              <a:buNone/>
              <a:defRPr sz="1425"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875" indent="0">
              <a:buNone/>
              <a:defRPr sz="1500" b="1"/>
            </a:lvl2pPr>
            <a:lvl3pPr marL="685749" indent="0">
              <a:buNone/>
              <a:defRPr sz="1425"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02561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67573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7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25"/>
            </a:lvl1pPr>
            <a:lvl2pPr marL="342875" indent="0">
              <a:buNone/>
              <a:defRPr sz="900"/>
            </a:lvl2pPr>
            <a:lvl3pPr marL="685749" indent="0">
              <a:buNone/>
              <a:defRPr sz="825"/>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Tree>
    <p:extLst>
      <p:ext uri="{BB962C8B-B14F-4D97-AF65-F5344CB8AC3E}">
        <p14:creationId xmlns:p14="http://schemas.microsoft.com/office/powerpoint/2010/main" val="32584257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endParaRPr lang="en-GB" noProof="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125"/>
            </a:lvl1pPr>
            <a:lvl2pPr marL="342875" indent="0">
              <a:buNone/>
              <a:defRPr sz="900"/>
            </a:lvl2pPr>
            <a:lvl3pPr marL="685749" indent="0">
              <a:buNone/>
              <a:defRPr sz="825"/>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Tree>
    <p:extLst>
      <p:ext uri="{BB962C8B-B14F-4D97-AF65-F5344CB8AC3E}">
        <p14:creationId xmlns:p14="http://schemas.microsoft.com/office/powerpoint/2010/main" val="29796469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556690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47047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4960784"/>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036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14500" y="1331120"/>
            <a:ext cx="34099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276850" y="1331120"/>
            <a:ext cx="340995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276850" y="3084914"/>
            <a:ext cx="340995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249497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0488885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3178486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0813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60282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86161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5525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07352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36225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6425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95784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29"/>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0376552"/>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13156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2635"/>
            <a:ext cx="8142288" cy="4793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85800" y="4881562"/>
            <a:ext cx="3124200" cy="90488"/>
          </a:xfrm>
          <a:prstGeom prst="rect">
            <a:avLst/>
          </a:prstGeom>
        </p:spPr>
        <p:txBody>
          <a:bodyPr/>
          <a:lstStyle>
            <a:lvl1pPr>
              <a:defRPr/>
            </a:lvl1pPr>
          </a:lstStyle>
          <a:p>
            <a:r>
              <a:rPr lang="en-GB">
                <a:solidFill>
                  <a:srgbClr val="B9DB0E"/>
                </a:solidFill>
                <a:ea typeface="+mn-ea"/>
                <a:cs typeface="+mn-cs"/>
              </a:rPr>
              <a:t>© Crown copyright 2007</a:t>
            </a:r>
            <a:endParaRPr lang="en-GB" sz="800">
              <a:solidFill>
                <a:srgbClr val="B9DB0E"/>
              </a:solidFill>
              <a:ea typeface="+mn-ea"/>
              <a:cs typeface="+mn-cs"/>
            </a:endParaRPr>
          </a:p>
        </p:txBody>
      </p:sp>
    </p:spTree>
    <p:extLst>
      <p:ext uri="{BB962C8B-B14F-4D97-AF65-F5344CB8AC3E}">
        <p14:creationId xmlns:p14="http://schemas.microsoft.com/office/powerpoint/2010/main" val="304167733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a:t>Click to edit Master title style</a:t>
            </a:r>
            <a:endParaRPr lang="en-GB"/>
          </a:p>
        </p:txBody>
      </p:sp>
      <p:sp>
        <p:nvSpPr>
          <p:cNvPr id="3" name="Table Placeholder 2"/>
          <p:cNvSpPr>
            <a:spLocks noGrp="1"/>
          </p:cNvSpPr>
          <p:nvPr>
            <p:ph type="tbl" idx="1"/>
          </p:nvPr>
        </p:nvSpPr>
        <p:spPr>
          <a:xfrm>
            <a:off x="674688" y="1372791"/>
            <a:ext cx="7772400" cy="3543300"/>
          </a:xfrm>
        </p:spPr>
        <p:txBody>
          <a:bodyPr/>
          <a:lstStyle/>
          <a:p>
            <a:endParaRPr lang="en-GB"/>
          </a:p>
        </p:txBody>
      </p:sp>
      <p:sp>
        <p:nvSpPr>
          <p:cNvPr id="4" name="Date Placeholder 3"/>
          <p:cNvSpPr>
            <a:spLocks noGrp="1"/>
          </p:cNvSpPr>
          <p:nvPr>
            <p:ph type="dt" sz="half" idx="10"/>
          </p:nvPr>
        </p:nvSpPr>
        <p:spPr>
          <a:xfrm>
            <a:off x="685800" y="4881562"/>
            <a:ext cx="3124200" cy="90488"/>
          </a:xfrm>
          <a:prstGeom prst="rect">
            <a:avLst/>
          </a:prstGeom>
        </p:spPr>
        <p:txBody>
          <a:bodyPr/>
          <a:lstStyle>
            <a:lvl1pPr>
              <a:defRPr/>
            </a:lvl1pPr>
          </a:lstStyle>
          <a:p>
            <a:r>
              <a:rPr lang="en-GB">
                <a:solidFill>
                  <a:srgbClr val="B9DB0E"/>
                </a:solidFill>
                <a:ea typeface="+mn-ea"/>
                <a:cs typeface="+mn-cs"/>
              </a:rPr>
              <a:t>© Crown copyright 2007</a:t>
            </a:r>
            <a:endParaRPr lang="en-GB" sz="800">
              <a:solidFill>
                <a:srgbClr val="B9DB0E"/>
              </a:solidFill>
              <a:ea typeface="+mn-ea"/>
              <a:cs typeface="+mn-cs"/>
            </a:endParaRPr>
          </a:p>
        </p:txBody>
      </p:sp>
    </p:spTree>
    <p:extLst>
      <p:ext uri="{BB962C8B-B14F-4D97-AF65-F5344CB8AC3E}">
        <p14:creationId xmlns:p14="http://schemas.microsoft.com/office/powerpoint/2010/main" val="26249055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a:t>Click to edit Master title style</a:t>
            </a:r>
            <a:endParaRPr lang="en-GB"/>
          </a:p>
        </p:txBody>
      </p:sp>
      <p:sp>
        <p:nvSpPr>
          <p:cNvPr id="3" name="Content Placeholder 2"/>
          <p:cNvSpPr>
            <a:spLocks noGrp="1"/>
          </p:cNvSpPr>
          <p:nvPr>
            <p:ph sz="half" idx="1"/>
          </p:nvPr>
        </p:nvSpPr>
        <p:spPr>
          <a:xfrm>
            <a:off x="674688" y="1372791"/>
            <a:ext cx="381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37088" y="1372791"/>
            <a:ext cx="38100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37088" y="3201591"/>
            <a:ext cx="38100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685800" y="4881562"/>
            <a:ext cx="3124200" cy="90488"/>
          </a:xfrm>
          <a:prstGeom prst="rect">
            <a:avLst/>
          </a:prstGeom>
        </p:spPr>
        <p:txBody>
          <a:bodyPr/>
          <a:lstStyle>
            <a:lvl1pPr>
              <a:defRPr/>
            </a:lvl1pPr>
          </a:lstStyle>
          <a:p>
            <a:r>
              <a:rPr lang="en-GB">
                <a:solidFill>
                  <a:srgbClr val="B9DB0E"/>
                </a:solidFill>
                <a:ea typeface="+mn-ea"/>
                <a:cs typeface="+mn-cs"/>
              </a:rPr>
              <a:t>© Crown copyright 2007</a:t>
            </a:r>
            <a:endParaRPr lang="en-GB" sz="800">
              <a:solidFill>
                <a:srgbClr val="B9DB0E"/>
              </a:solidFill>
              <a:ea typeface="+mn-ea"/>
              <a:cs typeface="+mn-cs"/>
            </a:endParaRPr>
          </a:p>
        </p:txBody>
      </p:sp>
    </p:spTree>
    <p:extLst>
      <p:ext uri="{BB962C8B-B14F-4D97-AF65-F5344CB8AC3E}">
        <p14:creationId xmlns:p14="http://schemas.microsoft.com/office/powerpoint/2010/main" val="16304491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98386373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65542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70037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61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330096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524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88631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65267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70818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18486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1275642"/>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8602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960275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1173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2"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8"/>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5" y="2571742"/>
            <a:ext cx="7837739" cy="415498"/>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3" y="3107335"/>
            <a:ext cx="7830741" cy="415498"/>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3"/>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6" y="3663112"/>
            <a:ext cx="1691733" cy="415498"/>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90" y="3663113"/>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4" y="3663113"/>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00483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48896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255692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3433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733352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7719487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45051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39175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29"/>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8295830"/>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042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875" indent="0">
              <a:buNone/>
              <a:defRPr sz="1500" b="1"/>
            </a:lvl2pPr>
            <a:lvl3pPr marL="685749" indent="0">
              <a:buNone/>
              <a:defRPr sz="1425"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9" y="1151338"/>
            <a:ext cx="4041775" cy="479822"/>
          </a:xfrm>
        </p:spPr>
        <p:txBody>
          <a:bodyPr anchor="b"/>
          <a:lstStyle>
            <a:lvl1pPr marL="0" indent="0">
              <a:buNone/>
              <a:defRPr sz="1800" b="1"/>
            </a:lvl1pPr>
            <a:lvl2pPr marL="342875" indent="0">
              <a:buNone/>
              <a:defRPr sz="1500" b="1"/>
            </a:lvl2pPr>
            <a:lvl3pPr marL="685749" indent="0">
              <a:buNone/>
              <a:defRPr sz="1425"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9"/>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88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125"/>
            </a:lvl1pPr>
            <a:lvl2pPr marL="342875" indent="0">
              <a:buNone/>
              <a:defRPr sz="900"/>
            </a:lvl2pPr>
            <a:lvl3pPr marL="685749" indent="0">
              <a:buNone/>
              <a:defRPr sz="825"/>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endParaRPr lang="en-GB" noProof="0"/>
          </a:p>
        </p:txBody>
      </p:sp>
      <p:sp>
        <p:nvSpPr>
          <p:cNvPr id="4" name="Text Placeholder 3"/>
          <p:cNvSpPr>
            <a:spLocks noGrp="1"/>
          </p:cNvSpPr>
          <p:nvPr>
            <p:ph type="body" sz="half" idx="2"/>
          </p:nvPr>
        </p:nvSpPr>
        <p:spPr>
          <a:xfrm>
            <a:off x="1792288" y="4025603"/>
            <a:ext cx="5486400" cy="603647"/>
          </a:xfrm>
        </p:spPr>
        <p:txBody>
          <a:bodyPr/>
          <a:lstStyle>
            <a:lvl1pPr marL="0" indent="0">
              <a:buNone/>
              <a:defRPr sz="1125"/>
            </a:lvl1pPr>
            <a:lvl2pPr marL="342875" indent="0">
              <a:buNone/>
              <a:defRPr sz="900"/>
            </a:lvl2pPr>
            <a:lvl3pPr marL="685749" indent="0">
              <a:buNone/>
              <a:defRPr sz="825"/>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480" y="205983"/>
            <a:ext cx="476252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a:t>Click to edit Master title style</a:t>
            </a:r>
            <a:endParaRPr lang="en-GB"/>
          </a:p>
        </p:txBody>
      </p:sp>
      <p:sp>
        <p:nvSpPr>
          <p:cNvPr id="3" name="Table Placeholder 2"/>
          <p:cNvSpPr>
            <a:spLocks noGrp="1"/>
          </p:cNvSpPr>
          <p:nvPr>
            <p:ph type="tbl" idx="1"/>
          </p:nvPr>
        </p:nvSpPr>
        <p:spPr>
          <a:xfrm>
            <a:off x="674688" y="1372791"/>
            <a:ext cx="7772400" cy="3543300"/>
          </a:xfrm>
        </p:spPr>
        <p:txBody>
          <a:bodyPr/>
          <a:lstStyle/>
          <a:p>
            <a:pPr lvl="0"/>
            <a:endParaRPr lang="en-GB" noProof="0"/>
          </a:p>
        </p:txBody>
      </p:sp>
      <p:sp>
        <p:nvSpPr>
          <p:cNvPr id="4" name="Date Placeholder 3"/>
          <p:cNvSpPr>
            <a:spLocks noGrp="1"/>
          </p:cNvSpPr>
          <p:nvPr>
            <p:ph type="dt" sz="half" idx="10"/>
          </p:nvPr>
        </p:nvSpPr>
        <p:spPr>
          <a:xfrm>
            <a:off x="685800" y="4881565"/>
            <a:ext cx="3124200" cy="90488"/>
          </a:xfrm>
          <a:prstGeom prst="rect">
            <a:avLst/>
          </a:prstGeom>
        </p:spPr>
        <p:txBody>
          <a:bodyPr vert="horz" wrap="square" lIns="91434" tIns="45718" rIns="91434" bIns="45718" numCol="1" anchor="t" anchorCtr="0" compatLnSpc="1">
            <a:prstTxWarp prst="textNoShape">
              <a:avLst/>
            </a:prstTxWarp>
          </a:bodyPr>
          <a:lstStyle>
            <a:lvl1pPr>
              <a:defRPr sz="3300">
                <a:solidFill>
                  <a:srgbClr val="B9DB0E"/>
                </a:solidFill>
                <a:latin typeface="Arial" charset="0"/>
                <a:ea typeface="ＭＳ Ｐゴシック" charset="0"/>
                <a:cs typeface="+mn-cs"/>
              </a:defRPr>
            </a:lvl1pPr>
          </a:lstStyle>
          <a:p>
            <a:pPr defTabSz="685749" fontAlgn="base">
              <a:lnSpc>
                <a:spcPct val="85000"/>
              </a:lnSpc>
              <a:spcBef>
                <a:spcPct val="0"/>
              </a:spcBef>
              <a:spcAft>
                <a:spcPct val="0"/>
              </a:spcAft>
              <a:defRPr/>
            </a:pPr>
            <a:r>
              <a:rPr lang="en-GB"/>
              <a:t>© Crown copyright 2007</a:t>
            </a:r>
            <a:endParaRPr lang="en-GB" sz="6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509214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68849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975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0212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900" hangingPunct="0">
              <a:lnSpc>
                <a:spcPct val="90000"/>
              </a:lnSpc>
              <a:spcBef>
                <a:spcPts val="300"/>
              </a:spcBef>
              <a:defRPr sz="2100">
                <a:solidFill>
                  <a:srgbClr val="2A2A2A"/>
                </a:solidFill>
                <a:latin typeface="Arial"/>
                <a:ea typeface="Arial"/>
                <a:cs typeface="Arial"/>
                <a:sym typeface="Arial"/>
              </a:defRPr>
            </a:pPr>
            <a:r>
              <a:rPr sz="800" kern="0" dirty="0">
                <a:solidFill>
                  <a:srgbClr val="2A2A2A"/>
                </a:solidFill>
                <a:ea typeface="Arial"/>
                <a:cs typeface="Arial"/>
                <a:sym typeface="Arial"/>
              </a:rPr>
              <a:t>Working together </a:t>
            </a:r>
            <a:br>
              <a:rPr sz="800" kern="0" dirty="0">
                <a:solidFill>
                  <a:srgbClr val="2A2A2A"/>
                </a:solidFill>
                <a:ea typeface="Arial"/>
                <a:cs typeface="Arial"/>
                <a:sym typeface="Arial"/>
              </a:rPr>
            </a:br>
            <a:r>
              <a:rPr sz="800" kern="0" dirty="0">
                <a:solidFill>
                  <a:srgbClr val="2A2A2A"/>
                </a:solidFill>
                <a:ea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32156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71896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900" hangingPunct="0">
              <a:lnSpc>
                <a:spcPct val="90000"/>
              </a:lnSpc>
              <a:spcBef>
                <a:spcPts val="300"/>
              </a:spcBef>
              <a:defRPr sz="2100">
                <a:solidFill>
                  <a:srgbClr val="2A2A2A"/>
                </a:solidFill>
                <a:latin typeface="Arial"/>
                <a:ea typeface="Arial"/>
                <a:cs typeface="Arial"/>
                <a:sym typeface="Arial"/>
              </a:defRPr>
            </a:pPr>
            <a:r>
              <a:rPr sz="800" kern="0" dirty="0">
                <a:solidFill>
                  <a:srgbClr val="FFFFFF"/>
                </a:solidFill>
                <a:ea typeface="Arial"/>
                <a:cs typeface="Arial"/>
                <a:sym typeface="Arial"/>
              </a:rPr>
              <a:t>Working together </a:t>
            </a:r>
            <a:br>
              <a:rPr sz="800" kern="0" dirty="0">
                <a:solidFill>
                  <a:srgbClr val="FFFFFF"/>
                </a:solidFill>
                <a:ea typeface="Arial"/>
                <a:cs typeface="Arial"/>
                <a:sym typeface="Arial"/>
              </a:rPr>
            </a:br>
            <a:r>
              <a:rPr sz="800" kern="0" dirty="0">
                <a:solidFill>
                  <a:srgbClr val="FFFFFF"/>
                </a:solidFill>
                <a:ea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69787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16105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687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91"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7"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13925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1873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2145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6278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0957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247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4104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06132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473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790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1"/>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9906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8250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51149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014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722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8365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algn="ctr" defTabSz="219075" hangingPunct="0">
              <a:defRPr/>
            </a:pPr>
            <a:r>
              <a:rPr sz="1200" kern="0" dirty="0">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78549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14968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623248"/>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51FEDE0-9B5B-4FFE-A378-0E23FC882EAE}" type="datetimeFigureOut">
              <a:rPr lang="en-GB" smtClean="0">
                <a:solidFill>
                  <a:srgbClr val="2A2A2A"/>
                </a:solidFill>
              </a:rPr>
              <a:pPr/>
              <a:t>09/06/2021</a:t>
            </a:fld>
            <a:endParaRPr lang="en-GB">
              <a:solidFill>
                <a:srgbClr val="2A2A2A"/>
              </a:solidFill>
            </a:endParaRPr>
          </a:p>
        </p:txBody>
      </p:sp>
      <p:sp>
        <p:nvSpPr>
          <p:cNvPr id="5" name="Footer Placeholder 4"/>
          <p:cNvSpPr>
            <a:spLocks noGrp="1"/>
          </p:cNvSpPr>
          <p:nvPr>
            <p:ph type="ftr" sz="quarter" idx="11"/>
          </p:nvPr>
        </p:nvSpPr>
        <p:spPr/>
        <p:txBody>
          <a:bodyPr/>
          <a:lstStyle/>
          <a:p>
            <a:endParaRPr lang="en-GB">
              <a:solidFill>
                <a:srgbClr val="2A2A2A"/>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169369-25B0-4D82-9637-C860AD71D952}" type="slidenum">
              <a:rPr lang="en-GB" smtClean="0">
                <a:solidFill>
                  <a:srgbClr val="2A2A2A"/>
                </a:solidFill>
              </a:rPr>
              <a:pPr/>
              <a:t>‹#›</a:t>
            </a:fld>
            <a:endParaRPr lang="en-GB">
              <a:solidFill>
                <a:srgbClr val="2A2A2A"/>
              </a:solidFill>
            </a:endParaRPr>
          </a:p>
        </p:txBody>
      </p:sp>
    </p:spTree>
    <p:extLst>
      <p:ext uri="{BB962C8B-B14F-4D97-AF65-F5344CB8AC3E}">
        <p14:creationId xmlns:p14="http://schemas.microsoft.com/office/powerpoint/2010/main" val="1398285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6" y="40500"/>
            <a:ext cx="1803780" cy="565650"/>
          </a:xfrm>
          <a:prstGeom prst="rect">
            <a:avLst/>
          </a:prstGeom>
          <a:ln w="12700">
            <a:miter lim="400000"/>
          </a:ln>
        </p:spPr>
      </p:pic>
      <p:sp>
        <p:nvSpPr>
          <p:cNvPr id="2" name="Footer Placeholder 1"/>
          <p:cNvSpPr>
            <a:spLocks noGrp="1"/>
          </p:cNvSpPr>
          <p:nvPr>
            <p:ph type="ftr" sz="quarter" idx="11"/>
          </p:nvPr>
        </p:nvSpPr>
        <p:spPr>
          <a:xfrm>
            <a:off x="0" y="4752677"/>
            <a:ext cx="9144000" cy="411361"/>
          </a:xfrm>
          <a:noFill/>
        </p:spPr>
        <p:txBody>
          <a:bodyPr/>
          <a:lstStyle>
            <a:lvl1pPr>
              <a:defRPr>
                <a:solidFill>
                  <a:schemeClr val="accent6"/>
                </a:solidFill>
              </a:defRPr>
            </a:lvl1pPr>
          </a:lstStyle>
          <a:p>
            <a:r>
              <a:rPr lang="en-GB" dirty="0">
                <a:solidFill>
                  <a:srgbClr val="FFFFFF"/>
                </a:solidFill>
              </a:rPr>
              <a:t>www.metoffice.gov.uk								© Crown Copyright 2017, Met Office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1"/>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91"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7"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a:defRPr/>
            </a:lvl1pPr>
          </a:lstStyle>
          <a:p>
            <a:r>
              <a:rPr lang="en-GB" dirty="0">
                <a:solidFill>
                  <a:srgbClr val="2A2A2A"/>
                </a:solidFill>
              </a:rPr>
              <a:t>www.metoffice.gov.uk								© Crown Copyright 2017, Met Office</a:t>
            </a:r>
          </a:p>
        </p:txBody>
      </p:sp>
      <p:sp>
        <p:nvSpPr>
          <p:cNvPr id="7" name="Shape 48"/>
          <p:cNvSpPr/>
          <p:nvPr userDrawn="1"/>
        </p:nvSpPr>
        <p:spPr>
          <a:xfrm>
            <a:off x="1" y="-6009"/>
            <a:ext cx="9144001"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defTabSz="914400" fontAlgn="base">
              <a:spcBef>
                <a:spcPct val="0"/>
              </a:spcBef>
              <a:spcAft>
                <a:spcPct val="0"/>
              </a:spcAft>
            </a:pPr>
            <a:r>
              <a:rPr>
                <a:ea typeface="ＭＳ Ｐゴシック" pitchFamily="34" charset="-128"/>
              </a:rPr>
              <a:t>  </a:t>
            </a:r>
          </a:p>
        </p:txBody>
      </p:sp>
      <p:pic>
        <p:nvPicPr>
          <p:cNvPr id="14" name="MO_MASTER_for_dark_backg_RBG.png"/>
          <p:cNvPicPr>
            <a:picLocks noChangeAspect="1"/>
          </p:cNvPicPr>
          <p:nvPr userDrawn="1"/>
        </p:nvPicPr>
        <p:blipFill>
          <a:blip r:embed="rId3" cstate="print"/>
          <a:stretch>
            <a:fillRect/>
          </a:stretch>
        </p:blipFill>
        <p:spPr>
          <a:xfrm>
            <a:off x="67306"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588623"/>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a:defRPr/>
            </a:lvl1pPr>
          </a:lstStyle>
          <a:p>
            <a:r>
              <a:rPr lang="en-GB" dirty="0">
                <a:solidFill>
                  <a:srgbClr val="2A2A2A"/>
                </a:solidFill>
              </a:rPr>
              <a:t>www.metoffice.gov.uk								© Crown Copyright 2017, Met Office</a:t>
            </a:r>
          </a:p>
        </p:txBody>
      </p:sp>
      <p:sp>
        <p:nvSpPr>
          <p:cNvPr id="7" name="Shape 48"/>
          <p:cNvSpPr/>
          <p:nvPr userDrawn="1"/>
        </p:nvSpPr>
        <p:spPr>
          <a:xfrm>
            <a:off x="1" y="-6009"/>
            <a:ext cx="9144001"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defTabSz="914400" fontAlgn="base">
              <a:spcBef>
                <a:spcPct val="0"/>
              </a:spcBef>
              <a:spcAft>
                <a:spcPct val="0"/>
              </a:spcAft>
            </a:pPr>
            <a:r>
              <a:rPr>
                <a:ea typeface="ＭＳ Ｐゴシック" pitchFamily="34" charset="-128"/>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defTabSz="914400" fontAlgn="base">
              <a:spcBef>
                <a:spcPct val="0"/>
              </a:spcBef>
              <a:spcAft>
                <a:spcPct val="0"/>
              </a:spcAft>
              <a:defRPr sz="3200"/>
            </a:pPr>
            <a:endParaRPr sz="3200">
              <a:solidFill>
                <a:srgbClr val="2A2A2A"/>
              </a:solidFill>
            </a:endParaRPr>
          </a:p>
        </p:txBody>
      </p:sp>
      <p:sp>
        <p:nvSpPr>
          <p:cNvPr id="10" name="Shape 68"/>
          <p:cNvSpPr/>
          <p:nvPr userDrawn="1"/>
        </p:nvSpPr>
        <p:spPr>
          <a:xfrm>
            <a:off x="7531089" y="240516"/>
            <a:ext cx="1594672"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891" fontAlgn="base">
              <a:lnSpc>
                <a:spcPct val="90000"/>
              </a:lnSpc>
              <a:spcBef>
                <a:spcPts val="300"/>
              </a:spcBef>
              <a:spcAft>
                <a:spcPct val="0"/>
              </a:spcAft>
              <a:defRPr sz="2100">
                <a:solidFill>
                  <a:srgbClr val="2A2A2A"/>
                </a:solidFill>
                <a:latin typeface="Arial"/>
                <a:ea typeface="Arial"/>
                <a:cs typeface="Arial"/>
                <a:sym typeface="Arial"/>
              </a:defRPr>
            </a:pPr>
            <a:r>
              <a:rPr sz="800" dirty="0">
                <a:solidFill>
                  <a:srgbClr val="FFFFFF"/>
                </a:solidFill>
                <a:ea typeface="Arial"/>
                <a:cs typeface="Arial"/>
                <a:sym typeface="Arial"/>
              </a:rPr>
              <a:t>Working together </a:t>
            </a:r>
            <a:br>
              <a:rPr sz="800" dirty="0">
                <a:solidFill>
                  <a:srgbClr val="FFFFFF"/>
                </a:solidFill>
                <a:ea typeface="Arial"/>
                <a:cs typeface="Arial"/>
                <a:sym typeface="Arial"/>
              </a:rPr>
            </a:br>
            <a:r>
              <a:rPr sz="800" dirty="0">
                <a:solidFill>
                  <a:srgbClr val="FFFFFF"/>
                </a:solidFill>
                <a:ea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34289" tIns="17145" rIns="34289" bIns="17145"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6" cy="270000"/>
          </a:xfrm>
          <a:prstGeom prst="rect">
            <a:avLst/>
          </a:prstGeom>
          <a:noFill/>
          <a:ln>
            <a:noFill/>
          </a:ln>
        </p:spPr>
        <p:txBody>
          <a:bodyPr lIns="34289" tIns="17145" rIns="34289" bIns="17145"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6" cy="270000"/>
          </a:xfrm>
          <a:prstGeom prst="rect">
            <a:avLst/>
          </a:prstGeom>
          <a:noFill/>
          <a:ln>
            <a:noFill/>
          </a:ln>
        </p:spPr>
        <p:txBody>
          <a:bodyPr lIns="34289" tIns="17145" rIns="34289" bIns="17145"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defTabSz="914400" fontAlgn="base">
              <a:spcBef>
                <a:spcPct val="0"/>
              </a:spcBef>
              <a:spcAft>
                <a:spcPct val="0"/>
              </a:spcAft>
              <a:defRPr sz="3200"/>
            </a:pPr>
            <a:endParaRPr sz="3200">
              <a:solidFill>
                <a:srgbClr val="2A2A2A"/>
              </a:solidFill>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defTabSz="914400" fontAlgn="base">
              <a:spcBef>
                <a:spcPct val="0"/>
              </a:spcBef>
              <a:spcAft>
                <a:spcPct val="0"/>
              </a:spcAft>
              <a:defRPr sz="3200"/>
            </a:pPr>
            <a:endParaRPr sz="3200">
              <a:solidFill>
                <a:srgbClr val="2A2A2A"/>
              </a:solidFill>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defTabSz="914400" fontAlgn="base">
              <a:spcBef>
                <a:spcPct val="0"/>
              </a:spcBef>
              <a:spcAft>
                <a:spcPct val="0"/>
              </a:spcAft>
              <a:defRPr sz="3200"/>
            </a:pPr>
            <a:endParaRPr sz="3200">
              <a:solidFill>
                <a:srgbClr val="2A2A2A"/>
              </a:solidFill>
            </a:endParaRPr>
          </a:p>
        </p:txBody>
      </p:sp>
      <p:sp>
        <p:nvSpPr>
          <p:cNvPr id="19" name="Shape 71"/>
          <p:cNvSpPr>
            <a:spLocks noGrp="1"/>
          </p:cNvSpPr>
          <p:nvPr>
            <p:ph type="pic" sz="quarter" idx="17"/>
          </p:nvPr>
        </p:nvSpPr>
        <p:spPr>
          <a:xfrm>
            <a:off x="6273702" y="204551"/>
            <a:ext cx="1176126" cy="270000"/>
          </a:xfrm>
          <a:prstGeom prst="rect">
            <a:avLst/>
          </a:prstGeom>
          <a:noFill/>
          <a:ln>
            <a:noFill/>
          </a:ln>
        </p:spPr>
        <p:txBody>
          <a:bodyPr lIns="34289" tIns="17145" rIns="34289" bIns="17145"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6"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588623"/>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a:xfrm>
            <a:off x="0" y="4752677"/>
            <a:ext cx="9144000" cy="411361"/>
          </a:xfrm>
        </p:spPr>
        <p:txBody>
          <a:bodyPr/>
          <a:lstStyle>
            <a:lvl1pPr>
              <a:defRPr/>
            </a:lvl1pPr>
          </a:lstStyle>
          <a:p>
            <a:r>
              <a:rPr lang="en-GB" dirty="0">
                <a:solidFill>
                  <a:srgbClr val="2A2A2A"/>
                </a:solidFill>
              </a:rPr>
              <a:t>www.metoffice.gov.uk								© Crown Copyright 2017, Met Office</a:t>
            </a:r>
          </a:p>
        </p:txBody>
      </p:sp>
      <p:sp>
        <p:nvSpPr>
          <p:cNvPr id="5" name="Text Placeholder 4"/>
          <p:cNvSpPr>
            <a:spLocks noGrp="1"/>
          </p:cNvSpPr>
          <p:nvPr>
            <p:ph type="body" sz="quarter" idx="11" hasCustomPrompt="1"/>
          </p:nvPr>
        </p:nvSpPr>
        <p:spPr>
          <a:xfrm>
            <a:off x="197645" y="1131590"/>
            <a:ext cx="8424863" cy="3343969"/>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 snow squall stable/stability </a:t>
            </a:r>
            <a:r>
              <a:rPr lang="en-GB" dirty="0" err="1"/>
              <a:t>stratiform</a:t>
            </a:r>
            <a:r>
              <a:rPr lang="en-GB" dirty="0"/>
              <a:t> summation layer amount sun pillar updraft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a:xfrm>
            <a:off x="0" y="4752677"/>
            <a:ext cx="9144000" cy="411361"/>
          </a:xfrm>
        </p:spPr>
        <p:txBody>
          <a:bodyPr/>
          <a:lstStyle>
            <a:lvl1pPr>
              <a:defRPr/>
            </a:lvl1pPr>
          </a:lstStyle>
          <a:p>
            <a:r>
              <a:rPr lang="en-GB" dirty="0">
                <a:solidFill>
                  <a:srgbClr val="2A2A2A"/>
                </a:solidFill>
              </a:rPr>
              <a:t>www.metoffice.gov.uk								© Crown Copyright 2017, Met Office</a:t>
            </a:r>
          </a:p>
        </p:txBody>
      </p:sp>
      <p:sp>
        <p:nvSpPr>
          <p:cNvPr id="5" name="Text Placeholder 4"/>
          <p:cNvSpPr>
            <a:spLocks noGrp="1"/>
          </p:cNvSpPr>
          <p:nvPr>
            <p:ph type="body" sz="quarter" idx="11" hasCustomPrompt="1"/>
          </p:nvPr>
        </p:nvSpPr>
        <p:spPr>
          <a:xfrm>
            <a:off x="197644" y="1131590"/>
            <a:ext cx="4050506" cy="3343969"/>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131590"/>
            <a:ext cx="4050506" cy="3343969"/>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a:defRPr/>
            </a:lvl1pPr>
          </a:lstStyle>
          <a:p>
            <a:r>
              <a:rPr lang="en-GB" dirty="0">
                <a:solidFill>
                  <a:srgbClr val="2A2A2A"/>
                </a:solidFill>
              </a:rPr>
              <a:t>www.metoffice.gov.uk								© Crown Copyright 2017, Met Office</a:t>
            </a:r>
          </a:p>
        </p:txBody>
      </p:sp>
      <p:sp>
        <p:nvSpPr>
          <p:cNvPr id="5" name="Text Placeholder 4"/>
          <p:cNvSpPr>
            <a:spLocks noGrp="1"/>
          </p:cNvSpPr>
          <p:nvPr>
            <p:ph type="body" sz="quarter" idx="11" hasCustomPrompt="1"/>
          </p:nvPr>
        </p:nvSpPr>
        <p:spPr>
          <a:xfrm>
            <a:off x="197646" y="1131590"/>
            <a:ext cx="2578893" cy="3343969"/>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
        <p:nvSpPr>
          <p:cNvPr id="6" name="Text Placeholder 4"/>
          <p:cNvSpPr>
            <a:spLocks noGrp="1"/>
          </p:cNvSpPr>
          <p:nvPr>
            <p:ph type="body" sz="quarter" idx="13" hasCustomPrompt="1"/>
          </p:nvPr>
        </p:nvSpPr>
        <p:spPr>
          <a:xfrm>
            <a:off x="3127179" y="1131590"/>
            <a:ext cx="2578893" cy="3343969"/>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
        <p:nvSpPr>
          <p:cNvPr id="8" name="Text Placeholder 4"/>
          <p:cNvSpPr>
            <a:spLocks noGrp="1"/>
          </p:cNvSpPr>
          <p:nvPr>
            <p:ph type="body" sz="quarter" idx="14" hasCustomPrompt="1"/>
          </p:nvPr>
        </p:nvSpPr>
        <p:spPr>
          <a:xfrm>
            <a:off x="6057306" y="1131590"/>
            <a:ext cx="2578893" cy="333504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dirty="0">
                <a:solidFill>
                  <a:srgbClr val="2A2A2A"/>
                </a:solidFill>
              </a:rPr>
              <a:t>www.metoffice.gov.uk								© Crown Copyright 2017, Met Office</a:t>
            </a:r>
          </a:p>
        </p:txBody>
      </p:sp>
      <p:sp>
        <p:nvSpPr>
          <p:cNvPr id="15" name="Text Placeholder 4"/>
          <p:cNvSpPr>
            <a:spLocks noGrp="1"/>
          </p:cNvSpPr>
          <p:nvPr>
            <p:ph type="body" sz="quarter" idx="11" hasCustomPrompt="1"/>
          </p:nvPr>
        </p:nvSpPr>
        <p:spPr>
          <a:xfrm>
            <a:off x="197644" y="1131590"/>
            <a:ext cx="4050506" cy="3356216"/>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131590"/>
            <a:ext cx="4064199" cy="334397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dirty="0">
                <a:solidFill>
                  <a:srgbClr val="2A2A2A"/>
                </a:solidFill>
              </a:rPr>
              <a:t>www.metoffice.gov.uk								© Crown Copyright 2017, Met Office</a:t>
            </a:r>
          </a:p>
        </p:txBody>
      </p:sp>
      <p:sp>
        <p:nvSpPr>
          <p:cNvPr id="5" name="Text Placeholder 4"/>
          <p:cNvSpPr>
            <a:spLocks noGrp="1"/>
          </p:cNvSpPr>
          <p:nvPr>
            <p:ph type="body" sz="quarter" idx="11" hasCustomPrompt="1"/>
          </p:nvPr>
        </p:nvSpPr>
        <p:spPr>
          <a:xfrm>
            <a:off x="197644" y="1131590"/>
            <a:ext cx="8437364" cy="3343970"/>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dirty="0">
                <a:solidFill>
                  <a:srgbClr val="2A2A2A"/>
                </a:solidFill>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131590"/>
            <a:ext cx="4050506" cy="3343970"/>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r>
              <a:rPr lang="en-GB" dirty="0">
                <a:solidFill>
                  <a:srgbClr val="2A2A2A"/>
                </a:solidFill>
              </a:rPr>
              <a:t>www.metoffice.gov.uk								© Crown Copyright 2017, Met Office</a:t>
            </a:r>
          </a:p>
        </p:txBody>
      </p:sp>
      <p:sp>
        <p:nvSpPr>
          <p:cNvPr id="6" name="Table Placeholder 5"/>
          <p:cNvSpPr>
            <a:spLocks noGrp="1"/>
          </p:cNvSpPr>
          <p:nvPr>
            <p:ph type="tbl" sz="quarter" idx="17" hasCustomPrompt="1"/>
          </p:nvPr>
        </p:nvSpPr>
        <p:spPr>
          <a:xfrm>
            <a:off x="4572000" y="1131590"/>
            <a:ext cx="4064199" cy="334397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131590"/>
            <a:ext cx="4050506" cy="3343970"/>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a:defRPr/>
            </a:lvl1pPr>
          </a:lstStyle>
          <a:p>
            <a:r>
              <a:rPr lang="en-GB" dirty="0">
                <a:solidFill>
                  <a:srgbClr val="2A2A2A"/>
                </a:solidFill>
              </a:rPr>
              <a:t>www.metoffice.gov.uk								© Crown Copyright 2017, Met Office</a:t>
            </a:r>
          </a:p>
        </p:txBody>
      </p:sp>
      <p:cxnSp>
        <p:nvCxnSpPr>
          <p:cNvPr id="7" name="Straight Connector 6"/>
          <p:cNvCxnSpPr/>
          <p:nvPr userDrawn="1"/>
        </p:nvCxnSpPr>
        <p:spPr>
          <a:xfrm>
            <a:off x="2936383" y="1133341"/>
            <a:ext cx="1217" cy="334221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68144" y="1131590"/>
            <a:ext cx="5706" cy="3343970"/>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131590"/>
            <a:ext cx="2578894" cy="3343970"/>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131590"/>
            <a:ext cx="2594680" cy="3343970"/>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131591"/>
            <a:ext cx="2578894" cy="3338928"/>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solidFill>
                  <a:srgbClr val="2A2A2A"/>
                </a:solidFill>
              </a:rPr>
              <a:t>www.metoffice.gov.uk								© Crown Copyright 2017, Met Office</a:t>
            </a:r>
          </a:p>
        </p:txBody>
      </p:sp>
      <p:sp>
        <p:nvSpPr>
          <p:cNvPr id="3" name="Title 2"/>
          <p:cNvSpPr>
            <a:spLocks noGrp="1"/>
          </p:cNvSpPr>
          <p:nvPr>
            <p:ph type="title" hasCustomPrompt="1"/>
          </p:nvPr>
        </p:nvSpPr>
        <p:spPr>
          <a:xfrm>
            <a:off x="1907704" y="123478"/>
            <a:ext cx="6727440" cy="588623"/>
          </a:xfrm>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6" y="1131590"/>
            <a:ext cx="2578893" cy="3343969"/>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a:t>
            </a:r>
            <a:endParaRPr lang="en-US" dirty="0"/>
          </a:p>
        </p:txBody>
      </p:sp>
      <p:cxnSp>
        <p:nvCxnSpPr>
          <p:cNvPr id="15" name="Straight Connector 14"/>
          <p:cNvCxnSpPr/>
          <p:nvPr userDrawn="1"/>
        </p:nvCxnSpPr>
        <p:spPr>
          <a:xfrm>
            <a:off x="5868144" y="1131590"/>
            <a:ext cx="5706" cy="3343970"/>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131590"/>
            <a:ext cx="2594680" cy="3343970"/>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131591"/>
            <a:ext cx="2578894" cy="3338928"/>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123478"/>
            <a:ext cx="6727440" cy="588623"/>
          </a:xfrm>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a:defRPr/>
            </a:lvl1pPr>
          </a:lstStyle>
          <a:p>
            <a:r>
              <a:rPr lang="en-GB" dirty="0">
                <a:solidFill>
                  <a:srgbClr val="2A2A2A"/>
                </a:solidFill>
              </a:rPr>
              <a:t>www.metoffice.gov.uk								© Crown Copyright 2017, Met Office</a:t>
            </a:r>
          </a:p>
        </p:txBody>
      </p:sp>
      <p:sp>
        <p:nvSpPr>
          <p:cNvPr id="6" name="Text Placeholder 4"/>
          <p:cNvSpPr>
            <a:spLocks noGrp="1"/>
          </p:cNvSpPr>
          <p:nvPr>
            <p:ph type="body" sz="quarter" idx="11" hasCustomPrompt="1"/>
          </p:nvPr>
        </p:nvSpPr>
        <p:spPr>
          <a:xfrm>
            <a:off x="197644" y="1131590"/>
            <a:ext cx="5508426" cy="3343969"/>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err="1"/>
              <a:t>center</a:t>
            </a:r>
            <a:r>
              <a:rPr lang="en-GB" dirty="0"/>
              <a:t> (</a:t>
            </a:r>
            <a:r>
              <a:rPr lang="en-GB" dirty="0" err="1"/>
              <a:t>cac</a:t>
            </a:r>
            <a:r>
              <a:rPr lang="en-GB" dirty="0"/>
              <a:t>) cloud cloudburst downdraft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131591"/>
            <a:ext cx="2578894" cy="3338928"/>
          </a:xfrm>
        </p:spPr>
        <p:txBody>
          <a:bodyPr/>
          <a:lstStyle>
            <a:lvl1pPr marL="214308" indent="-214308">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1"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defTabSz="914400" fontAlgn="base">
              <a:spcBef>
                <a:spcPct val="0"/>
              </a:spcBef>
              <a:spcAft>
                <a:spcPct val="0"/>
              </a:spcAft>
            </a:pPr>
            <a:r>
              <a:rPr>
                <a:ea typeface="ＭＳ Ｐゴシック" pitchFamily="34" charset="-128"/>
              </a:rPr>
              <a:t>  </a:t>
            </a:r>
          </a:p>
        </p:txBody>
      </p:sp>
      <p:sp>
        <p:nvSpPr>
          <p:cNvPr id="2" name="Footer Placeholder 1"/>
          <p:cNvSpPr>
            <a:spLocks noGrp="1"/>
          </p:cNvSpPr>
          <p:nvPr>
            <p:ph type="ftr" sz="quarter" idx="14"/>
          </p:nvPr>
        </p:nvSpPr>
        <p:spPr>
          <a:solidFill>
            <a:schemeClr val="accent2"/>
          </a:solidFill>
        </p:spPr>
        <p:txBody>
          <a:bodyPr/>
          <a:lstStyle>
            <a:lvl1pPr>
              <a:defRPr>
                <a:solidFill>
                  <a:schemeClr val="bg2"/>
                </a:solidFill>
              </a:defRPr>
            </a:lvl1pPr>
          </a:lstStyle>
          <a:p>
            <a:r>
              <a:rPr lang="en-GB" dirty="0">
                <a:solidFill>
                  <a:srgbClr val="FFFFFF"/>
                </a:solidFill>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1"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defTabSz="914400" fontAlgn="base">
              <a:spcBef>
                <a:spcPct val="0"/>
              </a:spcBef>
              <a:spcAft>
                <a:spcPct val="0"/>
              </a:spcAft>
            </a:pPr>
            <a:r>
              <a:rPr>
                <a:ea typeface="ＭＳ Ｐゴシック" pitchFamily="34" charset="-128"/>
              </a:rPr>
              <a:t>  </a:t>
            </a:r>
          </a:p>
        </p:txBody>
      </p:sp>
      <p:sp>
        <p:nvSpPr>
          <p:cNvPr id="2" name="Footer Placeholder 1"/>
          <p:cNvSpPr>
            <a:spLocks noGrp="1"/>
          </p:cNvSpPr>
          <p:nvPr>
            <p:ph type="ftr" sz="quarter" idx="14"/>
          </p:nvPr>
        </p:nvSpPr>
        <p:spPr>
          <a:solidFill>
            <a:schemeClr val="accent3"/>
          </a:solidFill>
        </p:spPr>
        <p:txBody>
          <a:bodyPr/>
          <a:lstStyle>
            <a:lvl1pPr>
              <a:defRPr>
                <a:solidFill>
                  <a:schemeClr val="tx1"/>
                </a:solidFill>
              </a:defRPr>
            </a:lvl1pPr>
          </a:lstStyle>
          <a:p>
            <a:r>
              <a:rPr lang="en-GB" dirty="0">
                <a:solidFill>
                  <a:srgbClr val="2A2A2A"/>
                </a:solidFill>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1"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defTabSz="914400" fontAlgn="base">
              <a:spcBef>
                <a:spcPct val="0"/>
              </a:spcBef>
              <a:spcAft>
                <a:spcPct val="0"/>
              </a:spcAft>
            </a:pPr>
            <a:r>
              <a:rPr>
                <a:ea typeface="ＭＳ Ｐゴシック" pitchFamily="34" charset="-128"/>
              </a:rPr>
              <a:t>  </a:t>
            </a:r>
          </a:p>
        </p:txBody>
      </p:sp>
      <p:sp>
        <p:nvSpPr>
          <p:cNvPr id="2" name="Footer Placeholder 1"/>
          <p:cNvSpPr>
            <a:spLocks noGrp="1"/>
          </p:cNvSpPr>
          <p:nvPr>
            <p:ph type="ftr" sz="quarter" idx="14"/>
          </p:nvPr>
        </p:nvSpPr>
        <p:spPr>
          <a:solidFill>
            <a:schemeClr val="accent4"/>
          </a:solidFill>
        </p:spPr>
        <p:txBody>
          <a:bodyPr/>
          <a:lstStyle>
            <a:lvl1pPr>
              <a:defRPr>
                <a:solidFill>
                  <a:schemeClr val="tx1"/>
                </a:solidFill>
              </a:defRPr>
            </a:lvl1pPr>
          </a:lstStyle>
          <a:p>
            <a:r>
              <a:rPr lang="en-GB" dirty="0">
                <a:solidFill>
                  <a:srgbClr val="2A2A2A"/>
                </a:solidFill>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a:defRPr/>
            </a:lvl1pPr>
          </a:lstStyle>
          <a:p>
            <a:r>
              <a:rPr lang="en-GB" dirty="0">
                <a:solidFill>
                  <a:srgbClr val="2A2A2A"/>
                </a:solidFill>
              </a:rPr>
              <a:t>www.metoffice.gov.uk								© Crown Copyright 2017, Met Office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solidFill>
                  <a:srgbClr val="2A2A2A"/>
                </a:solidFill>
              </a:rPr>
              <a:t>© Crown copyright   Met Office                          Advanced Forecasting Course 2012</a:t>
            </a:r>
            <a:endParaRPr lang="en-GB" sz="1400">
              <a:solidFill>
                <a:srgbClr val="2A2A2A"/>
              </a:solidFill>
              <a:latin typeface="Times" pitchFamily="18" charset="0"/>
            </a:endParaRPr>
          </a:p>
        </p:txBody>
      </p:sp>
    </p:spTree>
  </p:cSld>
  <p:clrMapOvr>
    <a:masterClrMapping/>
  </p:clrMapOvr>
  <p:transition>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179388" y="4833938"/>
            <a:ext cx="2089150" cy="185737"/>
          </a:xfrm>
          <a:prstGeom prst="rect">
            <a:avLst/>
          </a:prstGeom>
          <a:noFill/>
          <a:ln w="9525">
            <a:noFill/>
            <a:miter lim="800000"/>
            <a:headEnd/>
            <a:tailEnd/>
          </a:ln>
        </p:spPr>
        <p:txBody>
          <a:bodyPr>
            <a:spAutoFit/>
          </a:bodyPr>
          <a:lstStyle/>
          <a:p>
            <a:pPr defTabSz="914400" fontAlgn="base">
              <a:lnSpc>
                <a:spcPct val="85000"/>
              </a:lnSpc>
              <a:spcBef>
                <a:spcPct val="0"/>
              </a:spcBef>
              <a:spcAft>
                <a:spcPct val="0"/>
              </a:spcAft>
            </a:pPr>
            <a:r>
              <a:rPr lang="en-US" sz="700">
                <a:solidFill>
                  <a:srgbClr val="2A2A2A"/>
                </a:solidFill>
                <a:ea typeface="ＭＳ Ｐゴシック" pitchFamily="34" charset="-128"/>
              </a:rPr>
              <a:t>www.metoffice.gov.uk</a:t>
            </a:r>
          </a:p>
        </p:txBody>
      </p:sp>
      <p:sp>
        <p:nvSpPr>
          <p:cNvPr id="7" name="TextBox 5"/>
          <p:cNvSpPr txBox="1">
            <a:spLocks noChangeArrowheads="1"/>
          </p:cNvSpPr>
          <p:nvPr userDrawn="1"/>
        </p:nvSpPr>
        <p:spPr bwMode="auto">
          <a:xfrm>
            <a:off x="7380288" y="4833938"/>
            <a:ext cx="1763712" cy="185737"/>
          </a:xfrm>
          <a:prstGeom prst="rect">
            <a:avLst/>
          </a:prstGeom>
          <a:noFill/>
          <a:ln w="9525">
            <a:noFill/>
            <a:miter lim="800000"/>
            <a:headEnd/>
            <a:tailEnd/>
          </a:ln>
        </p:spPr>
        <p:txBody>
          <a:bodyPr>
            <a:spAutoFit/>
          </a:bodyPr>
          <a:lstStyle/>
          <a:p>
            <a:pPr defTabSz="914400" fontAlgn="base">
              <a:lnSpc>
                <a:spcPct val="85000"/>
              </a:lnSpc>
              <a:spcBef>
                <a:spcPct val="0"/>
              </a:spcBef>
              <a:spcAft>
                <a:spcPct val="0"/>
              </a:spcAft>
            </a:pPr>
            <a:r>
              <a:rPr lang="en-US" sz="700" dirty="0">
                <a:solidFill>
                  <a:srgbClr val="FFFFFF"/>
                </a:solidFill>
                <a:ea typeface="ＭＳ Ｐゴシック" pitchFamily="34" charset="-128"/>
              </a:rPr>
              <a:t>© Crown Copyright 2017, Met Office</a:t>
            </a:r>
          </a:p>
        </p:txBody>
      </p:sp>
      <p:sp>
        <p:nvSpPr>
          <p:cNvPr id="4" name="Rectangle 2"/>
          <p:cNvSpPr>
            <a:spLocks noGrp="1" noChangeArrowheads="1"/>
          </p:cNvSpPr>
          <p:nvPr>
            <p:ph type="ctrTitle"/>
          </p:nvPr>
        </p:nvSpPr>
        <p:spPr>
          <a:xfrm>
            <a:off x="1619672" y="596335"/>
            <a:ext cx="7416824" cy="588623"/>
          </a:xfrm>
          <a:prstGeom prst="rect">
            <a:avLst/>
          </a:prstGeom>
          <a:ln>
            <a:noFill/>
          </a:ln>
        </p:spPr>
        <p:txBody>
          <a:bodyPr anchor="b" anchorCtr="0"/>
          <a:lstStyle>
            <a:lvl1pPr algn="l">
              <a:defRPr sz="3600" baseline="0">
                <a:ln>
                  <a:noFill/>
                </a:ln>
                <a:solidFill>
                  <a:schemeClr val="accent6"/>
                </a:solidFill>
                <a:latin typeface="Arial"/>
                <a:cs typeface="Arial"/>
              </a:defRPr>
            </a:lvl1pPr>
          </a:lstStyle>
          <a:p>
            <a:r>
              <a:rPr lang="en-US" dirty="0"/>
              <a:t>Click to edit Master title style</a:t>
            </a:r>
          </a:p>
        </p:txBody>
      </p:sp>
      <p:sp>
        <p:nvSpPr>
          <p:cNvPr id="5" name="Rectangle 3"/>
          <p:cNvSpPr>
            <a:spLocks noGrp="1" noChangeArrowheads="1"/>
          </p:cNvSpPr>
          <p:nvPr>
            <p:ph type="subTitle" idx="1"/>
          </p:nvPr>
        </p:nvSpPr>
        <p:spPr>
          <a:xfrm>
            <a:off x="1619672" y="1212734"/>
            <a:ext cx="7416824" cy="504056"/>
          </a:xfrm>
          <a:prstGeom prst="rect">
            <a:avLst/>
          </a:prstGeom>
        </p:spPr>
        <p:txBody>
          <a:bodyPr/>
          <a:lstStyle>
            <a:lvl1pPr marL="0" indent="0" algn="l">
              <a:buFontTx/>
              <a:buNone/>
              <a:defRPr sz="2000" baseline="0">
                <a:solidFill>
                  <a:schemeClr val="accent6"/>
                </a:solidFill>
                <a:latin typeface="Arial"/>
                <a:cs typeface="Arial"/>
              </a:defRPr>
            </a:lvl1pPr>
          </a:lstStyle>
          <a:p>
            <a:r>
              <a:rPr lang="en-US"/>
              <a:t>Click to edit Master subtitle style</a:t>
            </a:r>
            <a:endParaRPr lang="en-US" dirty="0"/>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6"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23359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4196482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4952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3305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91"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84"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6" tIns="34289" rIns="68576"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7" y="204551"/>
            <a:ext cx="1176127" cy="270000"/>
          </a:xfrm>
          <a:prstGeom prst="rect">
            <a:avLst/>
          </a:prstGeom>
          <a:noFill/>
          <a:ln>
            <a:noFill/>
          </a:ln>
        </p:spPr>
        <p:txBody>
          <a:bodyPr lIns="68576" tIns="34289" rIns="68576"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5" y="204551"/>
            <a:ext cx="1176127" cy="270000"/>
          </a:xfrm>
          <a:prstGeom prst="rect">
            <a:avLst/>
          </a:prstGeom>
          <a:noFill/>
          <a:ln>
            <a:noFill/>
          </a:ln>
        </p:spPr>
        <p:txBody>
          <a:bodyPr lIns="68576" tIns="34289" rIns="68576"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4" y="204551"/>
            <a:ext cx="1176127" cy="270000"/>
          </a:xfrm>
          <a:prstGeom prst="rect">
            <a:avLst/>
          </a:prstGeom>
          <a:noFill/>
          <a:ln>
            <a:noFill/>
          </a:ln>
        </p:spPr>
        <p:txBody>
          <a:bodyPr lIns="68576" tIns="34289" rIns="68576"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3432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2"/>
            <a:ext cx="9144000" cy="411361"/>
          </a:xfrm>
          <a:prstGeom prst="rect">
            <a:avLst/>
          </a:prstGeom>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54207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2"/>
            <a:ext cx="9144000" cy="411361"/>
          </a:xfrm>
          <a:prstGeom prst="rect">
            <a:avLst/>
          </a:prstGeom>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91"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84"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6" tIns="34289" rIns="68576"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7" y="204551"/>
            <a:ext cx="1176127" cy="270000"/>
          </a:xfrm>
          <a:prstGeom prst="rect">
            <a:avLst/>
          </a:prstGeom>
          <a:noFill/>
          <a:ln>
            <a:noFill/>
          </a:ln>
        </p:spPr>
        <p:txBody>
          <a:bodyPr lIns="68576" tIns="34289" rIns="68576"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5" y="204551"/>
            <a:ext cx="1176127" cy="270000"/>
          </a:xfrm>
          <a:prstGeom prst="rect">
            <a:avLst/>
          </a:prstGeom>
          <a:noFill/>
          <a:ln>
            <a:noFill/>
          </a:ln>
        </p:spPr>
        <p:txBody>
          <a:bodyPr lIns="68576" tIns="34289" rIns="68576"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4" y="204551"/>
            <a:ext cx="1176127" cy="270000"/>
          </a:xfrm>
          <a:prstGeom prst="rect">
            <a:avLst/>
          </a:prstGeom>
          <a:noFill/>
          <a:ln>
            <a:noFill/>
          </a:ln>
        </p:spPr>
        <p:txBody>
          <a:bodyPr lIns="68576" tIns="34289" rIns="68576"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882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42925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4789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9"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13746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3"/>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7"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92369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7"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2" y="1761532"/>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5304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image" Target="../media/image18.pn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theme" Target="../theme/theme10.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slideLayout" Target="../slideLayouts/slideLayout198.xml"/><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slideLayout" Target="../slideLayouts/slideLayout202.xml"/><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slideLayout" Target="../slideLayouts/slideLayout197.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slideLayout" Target="../slideLayouts/slideLayout200.xml"/><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theme" Target="../theme/theme11.xml"/><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11.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media/image11.png"/><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image" Target="../media/image11.png"/><Relationship Id="rId2" Type="http://schemas.openxmlformats.org/officeDocument/2006/relationships/slideLayout" Target="../slideLayouts/slideLayout232.xml"/><Relationship Id="rId16" Type="http://schemas.openxmlformats.org/officeDocument/2006/relationships/theme" Target="../theme/theme14.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15.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16.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12.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image" Target="../media/image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6.xml"/><Relationship Id="rId1" Type="http://schemas.openxmlformats.org/officeDocument/2006/relationships/slideLayout" Target="../slideLayouts/slideLayout1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image" Target="../media/image15.jpe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7.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8.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image" Target="../media/image16.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theme" Target="../theme/theme9.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6" y="40426"/>
            <a:ext cx="1805643" cy="566234"/>
          </a:xfrm>
          <a:prstGeom prst="rect">
            <a:avLst/>
          </a:prstGeom>
          <a:ln w="12700">
            <a:miter lim="400000"/>
          </a:ln>
        </p:spPr>
      </p:pic>
      <p:sp>
        <p:nvSpPr>
          <p:cNvPr id="4" name="Footer Placeholder 5"/>
          <p:cNvSpPr>
            <a:spLocks noGrp="1"/>
          </p:cNvSpPr>
          <p:nvPr>
            <p:ph type="ftr" sz="quarter" idx="3"/>
          </p:nvPr>
        </p:nvSpPr>
        <p:spPr>
          <a:xfrm>
            <a:off x="0" y="4732141"/>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6"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pic>
        <p:nvPicPr>
          <p:cNvPr id="6" name="MO_MASTER_black_mono_for_light_backg_RBG.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2501" y="34016"/>
            <a:ext cx="1828806" cy="798532"/>
          </a:xfrm>
          <a:prstGeom prst="rect">
            <a:avLst/>
          </a:prstGeom>
          <a:ln w="12700">
            <a:miter lim="400000"/>
          </a:ln>
        </p:spPr>
      </p:pic>
    </p:spTree>
    <p:extLst>
      <p:ext uri="{BB962C8B-B14F-4D97-AF65-F5344CB8AC3E}">
        <p14:creationId xmlns:p14="http://schemas.microsoft.com/office/powerpoint/2010/main" val="65793015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 id="2147484130" r:id="rId18"/>
    <p:sldLayoutId id="2147484131" r:id="rId19"/>
    <p:sldLayoutId id="2147484132" r:id="rId20"/>
    <p:sldLayoutId id="2147484133" r:id="rId21"/>
    <p:sldLayoutId id="2147484134" r:id="rId22"/>
    <p:sldLayoutId id="2147484135" r:id="rId23"/>
    <p:sldLayoutId id="2147484136" r:id="rId24"/>
    <p:sldLayoutId id="2147484137" r:id="rId25"/>
    <p:sldLayoutId id="2147484138" r:id="rId26"/>
    <p:sldLayoutId id="214748413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en-GB" sz="800" dirty="0">
              <a:solidFill>
                <a:srgbClr val="000000"/>
              </a:solidFill>
            </a:endParaRPr>
          </a:p>
        </p:txBody>
      </p:sp>
      <p:sp>
        <p:nvSpPr>
          <p:cNvPr id="10" name="Rectangle 6"/>
          <p:cNvSpPr>
            <a:spLocks noGrp="1" noChangeArrowheads="1"/>
          </p:cNvSpPr>
          <p:nvPr>
            <p:ph type="title"/>
          </p:nvPr>
        </p:nvSpPr>
        <p:spPr bwMode="auto">
          <a:xfrm>
            <a:off x="143086" y="149150"/>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p:nvSpPr>
        <p:spPr bwMode="auto">
          <a:xfrm>
            <a:off x="165600" y="4575600"/>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spAutoFit/>
          </a:bodyPr>
          <a:lstStyle/>
          <a:p>
            <a:pPr defTabSz="914400" fontAlgn="base">
              <a:spcBef>
                <a:spcPct val="50000"/>
              </a:spcBef>
              <a:spcAft>
                <a:spcPct val="0"/>
              </a:spcAft>
            </a:pPr>
            <a:r>
              <a:rPr lang="en-US" sz="800">
                <a:solidFill>
                  <a:srgbClr val="000000">
                    <a:lumMod val="75000"/>
                    <a:lumOff val="25000"/>
                  </a:srgbClr>
                </a:solidFill>
              </a:rPr>
              <a:t>ESA UNCLASSIFIED - For Official Use</a:t>
            </a:r>
            <a:endParaRPr lang="en-GB" sz="800" dirty="0">
              <a:solidFill>
                <a:srgbClr val="000000">
                  <a:lumMod val="75000"/>
                  <a:lumOff val="25000"/>
                </a:srgbClr>
              </a:solidFill>
            </a:endParaRPr>
          </a:p>
        </p:txBody>
      </p:sp>
      <p:sp>
        <p:nvSpPr>
          <p:cNvPr id="39" name="Text Box 34"/>
          <p:cNvSpPr txBox="1">
            <a:spLocks noChangeAspect="1" noChangeArrowheads="1"/>
          </p:cNvSpPr>
          <p:nvPr/>
        </p:nvSpPr>
        <p:spPr bwMode="auto">
          <a:xfrm>
            <a:off x="4480339" y="4580702"/>
            <a:ext cx="4520474" cy="1476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0"/>
          <a:lstStyle/>
          <a:p>
            <a:pPr algn="r" defTabSz="914400" fontAlgn="base">
              <a:spcBef>
                <a:spcPct val="50000"/>
              </a:spcBef>
              <a:spcAft>
                <a:spcPct val="0"/>
              </a:spcAft>
            </a:pPr>
            <a:r>
              <a:rPr lang="en-GB" sz="800" noProof="1">
                <a:solidFill>
                  <a:srgbClr val="4D4F53"/>
                </a:solidFill>
              </a:rPr>
              <a:t>ESA | 01/01/2016 | Slide  </a:t>
            </a:r>
            <a:fld id="{71EAD4F2-866B-304A-9A50-FC7592816342}" type="slidenum">
              <a:rPr lang="en-GB" sz="800" noProof="1" smtClean="0">
                <a:solidFill>
                  <a:srgbClr val="4D4F53"/>
                </a:solidFill>
              </a:rPr>
              <a:pPr algn="r" defTabSz="914400" fontAlgn="base">
                <a:spcBef>
                  <a:spcPct val="50000"/>
                </a:spcBef>
                <a:spcAft>
                  <a:spcPct val="0"/>
                </a:spcAft>
              </a:pPr>
              <a:t>‹#›</a:t>
            </a:fld>
            <a:endParaRPr lang="en-GB" sz="800" noProof="1">
              <a:solidFill>
                <a:srgbClr val="4D4F53"/>
              </a:solidFill>
            </a:endParaRPr>
          </a:p>
        </p:txBody>
      </p:sp>
      <p:grpSp>
        <p:nvGrpSpPr>
          <p:cNvPr id="40" name="Group 39"/>
          <p:cNvGrpSpPr/>
          <p:nvPr/>
        </p:nvGrpSpPr>
        <p:grpSpPr>
          <a:xfrm>
            <a:off x="172269" y="4908007"/>
            <a:ext cx="6826666" cy="111519"/>
            <a:chOff x="172269" y="6621494"/>
            <a:chExt cx="6826666" cy="111519"/>
          </a:xfrm>
        </p:grpSpPr>
        <p:pic>
          <p:nvPicPr>
            <p:cNvPr id="41" name="Picture 40"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2" name="Picture 41"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3" name="Picture 42"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4" name="Picture 43"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5" name="Picture 44"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6" name="Picture 45"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7" name="Picture 46"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8" name="Picture 47"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9" name="Picture 48"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50" name="Picture 49"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1" name="Picture 50"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2" name="Picture 51"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3" name="Picture 52"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4" name="Picture 53"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5" name="Picture 54"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6" name="Picture 55"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7" name="Picture 56"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8" name="Picture 57"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9" name="Picture 58"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60" name="Picture 59"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1" name="Picture 60"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2" name="Picture 61"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3" name="Picture 62"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4" name="Picture 63"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142151035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8435"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1" y="4913710"/>
            <a:ext cx="2894013" cy="172640"/>
          </a:xfrm>
          <a:prstGeom prst="rect">
            <a:avLst/>
          </a:prstGeom>
        </p:spPr>
        <p:txBody>
          <a:bodyPr/>
          <a:lstStyle/>
          <a:p>
            <a:pPr>
              <a:lnSpc>
                <a:spcPct val="100000"/>
              </a:lnSpc>
            </a:pPr>
            <a:r>
              <a:rPr lang="en-GB" sz="1000">
                <a:solidFill>
                  <a:srgbClr val="000000"/>
                </a:solidFill>
                <a:latin typeface="Arial" pitchFamily="34" charset="0"/>
                <a:ea typeface="ＭＳ Ｐゴシック" pitchFamily="34" charset="-128"/>
                <a:cs typeface="Arial" pitchFamily="34" charset="0"/>
              </a:rPr>
              <a:t>© Crown copyright   Met Office</a:t>
            </a:r>
          </a:p>
        </p:txBody>
      </p:sp>
    </p:spTree>
    <p:extLst>
      <p:ext uri="{BB962C8B-B14F-4D97-AF65-F5344CB8AC3E}">
        <p14:creationId xmlns:p14="http://schemas.microsoft.com/office/powerpoint/2010/main" val="256618793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Lst>
  <p:transition/>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1714500" y="1331120"/>
            <a:ext cx="6972300" cy="3394472"/>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2" y="4913713"/>
            <a:ext cx="2894013" cy="172640"/>
          </a:xfrm>
          <a:prstGeom prst="rect">
            <a:avLst/>
          </a:prstGeom>
        </p:spPr>
        <p:txBody>
          <a:bodyPr lIns="68576" tIns="34289" rIns="68576" bIns="34289"/>
          <a:lstStyle/>
          <a:p>
            <a:pPr fontAlgn="base">
              <a:spcBef>
                <a:spcPct val="0"/>
              </a:spcBef>
              <a:spcAft>
                <a:spcPct val="0"/>
              </a:spcAft>
            </a:pPr>
            <a:r>
              <a:rPr lang="en-GB" sz="825" dirty="0">
                <a:solidFill>
                  <a:srgbClr val="000000"/>
                </a:solidFill>
                <a:ea typeface="ＭＳ Ｐゴシック" pitchFamily="34" charset="-128"/>
              </a:rPr>
              <a:t>© Crown copyright   Met Office</a:t>
            </a:r>
          </a:p>
        </p:txBody>
      </p:sp>
    </p:spTree>
    <p:extLst>
      <p:ext uri="{BB962C8B-B14F-4D97-AF65-F5344CB8AC3E}">
        <p14:creationId xmlns:p14="http://schemas.microsoft.com/office/powerpoint/2010/main" val="3790218386"/>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Lst>
  <p:txStyles>
    <p:titleStyle>
      <a:lvl1pPr algn="l" rtl="0" eaLnBrk="0" fontAlgn="base" hangingPunct="0">
        <a:spcBef>
          <a:spcPct val="0"/>
        </a:spcBef>
        <a:spcAft>
          <a:spcPct val="0"/>
        </a:spcAft>
        <a:defRPr sz="3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5pPr>
      <a:lvl6pPr marL="342875" algn="l" rtl="0" fontAlgn="base">
        <a:spcBef>
          <a:spcPct val="0"/>
        </a:spcBef>
        <a:spcAft>
          <a:spcPct val="0"/>
        </a:spcAft>
        <a:defRPr sz="3000">
          <a:solidFill>
            <a:schemeClr val="tx2"/>
          </a:solidFill>
          <a:latin typeface="Arial" charset="0"/>
        </a:defRPr>
      </a:lvl6pPr>
      <a:lvl7pPr marL="685749" algn="l" rtl="0" fontAlgn="base">
        <a:spcBef>
          <a:spcPct val="0"/>
        </a:spcBef>
        <a:spcAft>
          <a:spcPct val="0"/>
        </a:spcAft>
        <a:defRPr sz="3000">
          <a:solidFill>
            <a:schemeClr val="tx2"/>
          </a:solidFill>
          <a:latin typeface="Arial" charset="0"/>
        </a:defRPr>
      </a:lvl7pPr>
      <a:lvl8pPr marL="1028624" algn="l" rtl="0" fontAlgn="base">
        <a:spcBef>
          <a:spcPct val="0"/>
        </a:spcBef>
        <a:spcAft>
          <a:spcPct val="0"/>
        </a:spcAft>
        <a:defRPr sz="3000">
          <a:solidFill>
            <a:schemeClr val="tx2"/>
          </a:solidFill>
          <a:latin typeface="Arial" charset="0"/>
        </a:defRPr>
      </a:lvl8pPr>
      <a:lvl9pPr marL="1371498" algn="l" rtl="0" fontAlgn="base">
        <a:spcBef>
          <a:spcPct val="0"/>
        </a:spcBef>
        <a:spcAft>
          <a:spcPct val="0"/>
        </a:spcAft>
        <a:defRPr sz="3000">
          <a:solidFill>
            <a:schemeClr val="tx2"/>
          </a:solidFill>
          <a:latin typeface="Arial" charset="0"/>
        </a:defRPr>
      </a:lvl9pPr>
    </p:titleStyle>
    <p:bodyStyle>
      <a:lvl1pPr marL="257156" indent="-257156"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ＭＳ Ｐゴシック" charset="0"/>
        </a:defRPr>
      </a:lvl1pPr>
      <a:lvl2pPr marL="557171" indent="-214298"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2pPr>
      <a:lvl3pPr marL="857186" indent="-171438"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3pPr>
      <a:lvl4pPr marL="1200060" indent="-171438"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4pPr>
      <a:lvl5pPr marL="1542935" indent="-171438"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0"/>
          <a:cs typeface="+mn-cs"/>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425" kern="1200">
          <a:solidFill>
            <a:schemeClr val="tx1"/>
          </a:solidFill>
          <a:latin typeface="+mn-lt"/>
          <a:ea typeface="+mn-ea"/>
          <a:cs typeface="+mn-cs"/>
        </a:defRPr>
      </a:lvl1pPr>
      <a:lvl2pPr marL="342875" algn="l" defTabSz="685749" rtl="0" eaLnBrk="1" latinLnBrk="0" hangingPunct="1">
        <a:defRPr sz="1425" kern="1200">
          <a:solidFill>
            <a:schemeClr val="tx1"/>
          </a:solidFill>
          <a:latin typeface="+mn-lt"/>
          <a:ea typeface="+mn-ea"/>
          <a:cs typeface="+mn-cs"/>
        </a:defRPr>
      </a:lvl2pPr>
      <a:lvl3pPr marL="685749" algn="l" defTabSz="685749" rtl="0" eaLnBrk="1" latinLnBrk="0" hangingPunct="1">
        <a:defRPr sz="1425" kern="1200">
          <a:solidFill>
            <a:schemeClr val="tx1"/>
          </a:solidFill>
          <a:latin typeface="+mn-lt"/>
          <a:ea typeface="+mn-ea"/>
          <a:cs typeface="+mn-cs"/>
        </a:defRPr>
      </a:lvl3pPr>
      <a:lvl4pPr marL="1028624" algn="l" defTabSz="685749" rtl="0" eaLnBrk="1" latinLnBrk="0" hangingPunct="1">
        <a:defRPr sz="1425" kern="1200">
          <a:solidFill>
            <a:schemeClr val="tx1"/>
          </a:solidFill>
          <a:latin typeface="+mn-lt"/>
          <a:ea typeface="+mn-ea"/>
          <a:cs typeface="+mn-cs"/>
        </a:defRPr>
      </a:lvl4pPr>
      <a:lvl5pPr marL="1371498" algn="l" defTabSz="685749" rtl="0" eaLnBrk="1" latinLnBrk="0" hangingPunct="1">
        <a:defRPr sz="1425" kern="1200">
          <a:solidFill>
            <a:schemeClr val="tx1"/>
          </a:solidFill>
          <a:latin typeface="+mn-lt"/>
          <a:ea typeface="+mn-ea"/>
          <a:cs typeface="+mn-cs"/>
        </a:defRPr>
      </a:lvl5pPr>
      <a:lvl6pPr marL="1714373" algn="l" defTabSz="685749" rtl="0" eaLnBrk="1" latinLnBrk="0" hangingPunct="1">
        <a:defRPr sz="1425" kern="1200">
          <a:solidFill>
            <a:schemeClr val="tx1"/>
          </a:solidFill>
          <a:latin typeface="+mn-lt"/>
          <a:ea typeface="+mn-ea"/>
          <a:cs typeface="+mn-cs"/>
        </a:defRPr>
      </a:lvl6pPr>
      <a:lvl7pPr marL="2057246" algn="l" defTabSz="685749" rtl="0" eaLnBrk="1" latinLnBrk="0" hangingPunct="1">
        <a:defRPr sz="1425" kern="1200">
          <a:solidFill>
            <a:schemeClr val="tx1"/>
          </a:solidFill>
          <a:latin typeface="+mn-lt"/>
          <a:ea typeface="+mn-ea"/>
          <a:cs typeface="+mn-cs"/>
        </a:defRPr>
      </a:lvl7pPr>
      <a:lvl8pPr marL="2400120" algn="l" defTabSz="685749" rtl="0" eaLnBrk="1" latinLnBrk="0" hangingPunct="1">
        <a:defRPr sz="1425" kern="1200">
          <a:solidFill>
            <a:schemeClr val="tx1"/>
          </a:solidFill>
          <a:latin typeface="+mn-lt"/>
          <a:ea typeface="+mn-ea"/>
          <a:cs typeface="+mn-cs"/>
        </a:defRPr>
      </a:lvl8pPr>
      <a:lvl9pPr marL="2742995" algn="l" defTabSz="685749" rtl="0" eaLnBrk="1" latinLnBrk="0" hangingPunct="1">
        <a:defRPr sz="1425"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a:solidFill>
                  <a:srgbClr val="000000"/>
                </a:solidFill>
                <a:ea typeface="+mn-ea"/>
                <a:cs typeface="+mn-cs"/>
              </a:rPr>
              <a:t>© Crown copyright   Met Office</a:t>
            </a:r>
          </a:p>
        </p:txBody>
      </p:sp>
    </p:spTree>
    <p:extLst>
      <p:ext uri="{BB962C8B-B14F-4D97-AF65-F5344CB8AC3E}">
        <p14:creationId xmlns:p14="http://schemas.microsoft.com/office/powerpoint/2010/main" val="3815293750"/>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6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a:solidFill>
                  <a:srgbClr val="000000"/>
                </a:solidFill>
                <a:ea typeface="+mn-ea"/>
                <a:cs typeface="+mn-cs"/>
              </a:rPr>
              <a:t>© Crown copyright   Met Office</a:t>
            </a:r>
          </a:p>
        </p:txBody>
      </p:sp>
    </p:spTree>
    <p:extLst>
      <p:ext uri="{BB962C8B-B14F-4D97-AF65-F5344CB8AC3E}">
        <p14:creationId xmlns:p14="http://schemas.microsoft.com/office/powerpoint/2010/main" val="444067708"/>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4339"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sz="750" dirty="0">
                <a:solidFill>
                  <a:srgbClr val="000000"/>
                </a:solidFill>
                <a:latin typeface="Arial" charset="0"/>
                <a:ea typeface="+mn-ea"/>
              </a:rPr>
              <a:t>© Crown copyright   Met Office</a:t>
            </a:r>
          </a:p>
        </p:txBody>
      </p:sp>
    </p:spTree>
    <p:extLst>
      <p:ext uri="{BB962C8B-B14F-4D97-AF65-F5344CB8AC3E}">
        <p14:creationId xmlns:p14="http://schemas.microsoft.com/office/powerpoint/2010/main" val="811985495"/>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xStyles>
    <p:titleStyle>
      <a:lvl1pPr algn="l" rtl="0" eaLnBrk="0" fontAlgn="base" hangingPunct="0">
        <a:spcBef>
          <a:spcPct val="0"/>
        </a:spcBef>
        <a:spcAft>
          <a:spcPct val="0"/>
        </a:spcAft>
        <a:defRPr sz="3000" kern="12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defRPr>
      </a:lvl2pPr>
      <a:lvl3pPr algn="l" rtl="0" eaLnBrk="0" fontAlgn="base" hangingPunct="0">
        <a:spcBef>
          <a:spcPct val="0"/>
        </a:spcBef>
        <a:spcAft>
          <a:spcPct val="0"/>
        </a:spcAft>
        <a:defRPr sz="3000">
          <a:solidFill>
            <a:schemeClr val="tx1"/>
          </a:solidFill>
          <a:latin typeface="Arial" charset="0"/>
        </a:defRPr>
      </a:lvl3pPr>
      <a:lvl4pPr algn="l" rtl="0" eaLnBrk="0" fontAlgn="base" hangingPunct="0">
        <a:spcBef>
          <a:spcPct val="0"/>
        </a:spcBef>
        <a:spcAft>
          <a:spcPct val="0"/>
        </a:spcAft>
        <a:defRPr sz="3000">
          <a:solidFill>
            <a:schemeClr val="tx1"/>
          </a:solidFill>
          <a:latin typeface="Arial" charset="0"/>
        </a:defRPr>
      </a:lvl4pPr>
      <a:lvl5pPr algn="l" rtl="0" eaLnBrk="0" fontAlgn="base" hangingPunct="0">
        <a:spcBef>
          <a:spcPct val="0"/>
        </a:spcBef>
        <a:spcAft>
          <a:spcPct val="0"/>
        </a:spcAft>
        <a:defRPr sz="3000">
          <a:solidFill>
            <a:schemeClr val="tx1"/>
          </a:solidFill>
          <a:latin typeface="Arial" charset="0"/>
        </a:defRPr>
      </a:lvl5pPr>
      <a:lvl6pPr marL="342900" algn="l" rtl="0" fontAlgn="base">
        <a:spcBef>
          <a:spcPct val="0"/>
        </a:spcBef>
        <a:spcAft>
          <a:spcPct val="0"/>
        </a:spcAft>
        <a:defRPr sz="3000">
          <a:solidFill>
            <a:schemeClr val="tx2"/>
          </a:solidFill>
          <a:latin typeface="Arial" charset="0"/>
        </a:defRPr>
      </a:lvl6pPr>
      <a:lvl7pPr marL="685800" algn="l" rtl="0" fontAlgn="base">
        <a:spcBef>
          <a:spcPct val="0"/>
        </a:spcBef>
        <a:spcAft>
          <a:spcPct val="0"/>
        </a:spcAft>
        <a:defRPr sz="3000">
          <a:solidFill>
            <a:schemeClr val="tx2"/>
          </a:solidFill>
          <a:latin typeface="Arial" charset="0"/>
        </a:defRPr>
      </a:lvl7pPr>
      <a:lvl8pPr marL="1028700" algn="l" rtl="0" fontAlgn="base">
        <a:spcBef>
          <a:spcPct val="0"/>
        </a:spcBef>
        <a:spcAft>
          <a:spcPct val="0"/>
        </a:spcAft>
        <a:defRPr sz="3000">
          <a:solidFill>
            <a:schemeClr val="tx2"/>
          </a:solidFill>
          <a:latin typeface="Arial" charset="0"/>
        </a:defRPr>
      </a:lvl8pPr>
      <a:lvl9pPr marL="1371600" algn="l" rtl="0" fontAlgn="base">
        <a:spcBef>
          <a:spcPct val="0"/>
        </a:spcBef>
        <a:spcAft>
          <a:spcPct val="0"/>
        </a:spcAft>
        <a:defRPr sz="3000">
          <a:solidFill>
            <a:schemeClr val="tx2"/>
          </a:solidFill>
          <a:latin typeface="Arial" charset="0"/>
        </a:defRPr>
      </a:lvl9pPr>
    </p:titleStyle>
    <p:bodyStyle>
      <a:lvl1pPr marL="257175" indent="-257175"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p>
            <a:pPr lvl="0"/>
            <a:r>
              <a:rPr lang="en-US"/>
              <a:t>Click to edit Master title style</a:t>
            </a:r>
            <a:endParaRPr lang="en-GB"/>
          </a:p>
        </p:txBody>
      </p:sp>
      <p:sp>
        <p:nvSpPr>
          <p:cNvPr id="10243" name="Text Placeholder 2"/>
          <p:cNvSpPr>
            <a:spLocks noGrp="1"/>
          </p:cNvSpPr>
          <p:nvPr>
            <p:ph type="body" idx="1"/>
          </p:nvPr>
        </p:nvSpPr>
        <p:spPr bwMode="auto">
          <a:xfrm>
            <a:off x="1714500" y="1331120"/>
            <a:ext cx="6972300" cy="3394472"/>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7" y="4913713"/>
            <a:ext cx="2894013" cy="172640"/>
          </a:xfrm>
          <a:prstGeom prst="rect">
            <a:avLst/>
          </a:prstGeom>
        </p:spPr>
        <p:txBody>
          <a:bodyPr lIns="68576" tIns="34289" rIns="68576" bIns="34289"/>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6pPr>
            <a:lvl7pPr marL="29718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7pPr>
            <a:lvl8pPr marL="34290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8pPr>
            <a:lvl9pPr marL="38862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9pPr>
          </a:lstStyle>
          <a:p>
            <a:pPr defTabSz="685749" eaLnBrk="1" fontAlgn="base" hangingPunct="1">
              <a:spcBef>
                <a:spcPct val="0"/>
              </a:spcBef>
              <a:spcAft>
                <a:spcPct val="0"/>
              </a:spcAft>
              <a:defRPr/>
            </a:pPr>
            <a:r>
              <a:rPr lang="en-GB" sz="825" dirty="0">
                <a:solidFill>
                  <a:srgbClr val="000000"/>
                </a:solidFill>
              </a:rPr>
              <a:t>© Crown copyright   Met Office</a:t>
            </a:r>
          </a:p>
        </p:txBody>
      </p:sp>
    </p:spTree>
    <p:extLst>
      <p:ext uri="{BB962C8B-B14F-4D97-AF65-F5344CB8AC3E}">
        <p14:creationId xmlns:p14="http://schemas.microsoft.com/office/powerpoint/2010/main" val="56822810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9" r:id="rId13"/>
  </p:sldLayoutIdLst>
  <p:txStyles>
    <p:titleStyle>
      <a:lvl1pPr algn="l" rtl="0" eaLnBrk="0" fontAlgn="base" hangingPunct="0">
        <a:spcBef>
          <a:spcPct val="0"/>
        </a:spcBef>
        <a:spcAft>
          <a:spcPct val="0"/>
        </a:spcAft>
        <a:defRPr sz="3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chemeClr val="tx1"/>
          </a:solidFill>
          <a:latin typeface="Arial" charset="0"/>
          <a:ea typeface="ＭＳ Ｐゴシック" charset="0"/>
          <a:cs typeface="ＭＳ Ｐゴシック" charset="0"/>
        </a:defRPr>
      </a:lvl5pPr>
      <a:lvl6pPr marL="342875" algn="l" rtl="0" fontAlgn="base">
        <a:spcBef>
          <a:spcPct val="0"/>
        </a:spcBef>
        <a:spcAft>
          <a:spcPct val="0"/>
        </a:spcAft>
        <a:defRPr sz="3000">
          <a:solidFill>
            <a:schemeClr val="tx2"/>
          </a:solidFill>
          <a:latin typeface="Arial" charset="0"/>
        </a:defRPr>
      </a:lvl6pPr>
      <a:lvl7pPr marL="685749" algn="l" rtl="0" fontAlgn="base">
        <a:spcBef>
          <a:spcPct val="0"/>
        </a:spcBef>
        <a:spcAft>
          <a:spcPct val="0"/>
        </a:spcAft>
        <a:defRPr sz="3000">
          <a:solidFill>
            <a:schemeClr val="tx2"/>
          </a:solidFill>
          <a:latin typeface="Arial" charset="0"/>
        </a:defRPr>
      </a:lvl7pPr>
      <a:lvl8pPr marL="1028624" algn="l" rtl="0" fontAlgn="base">
        <a:spcBef>
          <a:spcPct val="0"/>
        </a:spcBef>
        <a:spcAft>
          <a:spcPct val="0"/>
        </a:spcAft>
        <a:defRPr sz="3000">
          <a:solidFill>
            <a:schemeClr val="tx2"/>
          </a:solidFill>
          <a:latin typeface="Arial" charset="0"/>
        </a:defRPr>
      </a:lvl8pPr>
      <a:lvl9pPr marL="1371498" algn="l" rtl="0" fontAlgn="base">
        <a:spcBef>
          <a:spcPct val="0"/>
        </a:spcBef>
        <a:spcAft>
          <a:spcPct val="0"/>
        </a:spcAft>
        <a:defRPr sz="3000">
          <a:solidFill>
            <a:schemeClr val="tx2"/>
          </a:solidFill>
          <a:latin typeface="Arial" charset="0"/>
        </a:defRPr>
      </a:lvl9pPr>
    </p:titleStyle>
    <p:bodyStyle>
      <a:lvl1pPr marL="257156" indent="-257156"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ＭＳ Ｐゴシック" charset="0"/>
        </a:defRPr>
      </a:lvl1pPr>
      <a:lvl2pPr marL="557171" indent="-214298"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857186" indent="-171438"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1200060" indent="-171438"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2935" indent="-171438"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425" kern="1200">
          <a:solidFill>
            <a:schemeClr val="tx1"/>
          </a:solidFill>
          <a:latin typeface="+mn-lt"/>
          <a:ea typeface="+mn-ea"/>
          <a:cs typeface="+mn-cs"/>
        </a:defRPr>
      </a:lvl1pPr>
      <a:lvl2pPr marL="342875" algn="l" defTabSz="685749" rtl="0" eaLnBrk="1" latinLnBrk="0" hangingPunct="1">
        <a:defRPr sz="1425" kern="1200">
          <a:solidFill>
            <a:schemeClr val="tx1"/>
          </a:solidFill>
          <a:latin typeface="+mn-lt"/>
          <a:ea typeface="+mn-ea"/>
          <a:cs typeface="+mn-cs"/>
        </a:defRPr>
      </a:lvl2pPr>
      <a:lvl3pPr marL="685749" algn="l" defTabSz="685749" rtl="0" eaLnBrk="1" latinLnBrk="0" hangingPunct="1">
        <a:defRPr sz="1425" kern="1200">
          <a:solidFill>
            <a:schemeClr val="tx1"/>
          </a:solidFill>
          <a:latin typeface="+mn-lt"/>
          <a:ea typeface="+mn-ea"/>
          <a:cs typeface="+mn-cs"/>
        </a:defRPr>
      </a:lvl3pPr>
      <a:lvl4pPr marL="1028624" algn="l" defTabSz="685749" rtl="0" eaLnBrk="1" latinLnBrk="0" hangingPunct="1">
        <a:defRPr sz="1425" kern="1200">
          <a:solidFill>
            <a:schemeClr val="tx1"/>
          </a:solidFill>
          <a:latin typeface="+mn-lt"/>
          <a:ea typeface="+mn-ea"/>
          <a:cs typeface="+mn-cs"/>
        </a:defRPr>
      </a:lvl4pPr>
      <a:lvl5pPr marL="1371498" algn="l" defTabSz="685749" rtl="0" eaLnBrk="1" latinLnBrk="0" hangingPunct="1">
        <a:defRPr sz="1425" kern="1200">
          <a:solidFill>
            <a:schemeClr val="tx1"/>
          </a:solidFill>
          <a:latin typeface="+mn-lt"/>
          <a:ea typeface="+mn-ea"/>
          <a:cs typeface="+mn-cs"/>
        </a:defRPr>
      </a:lvl5pPr>
      <a:lvl6pPr marL="1714373" algn="l" defTabSz="685749" rtl="0" eaLnBrk="1" latinLnBrk="0" hangingPunct="1">
        <a:defRPr sz="1425" kern="1200">
          <a:solidFill>
            <a:schemeClr val="tx1"/>
          </a:solidFill>
          <a:latin typeface="+mn-lt"/>
          <a:ea typeface="+mn-ea"/>
          <a:cs typeface="+mn-cs"/>
        </a:defRPr>
      </a:lvl6pPr>
      <a:lvl7pPr marL="2057246" algn="l" defTabSz="685749" rtl="0" eaLnBrk="1" latinLnBrk="0" hangingPunct="1">
        <a:defRPr sz="1425" kern="1200">
          <a:solidFill>
            <a:schemeClr val="tx1"/>
          </a:solidFill>
          <a:latin typeface="+mn-lt"/>
          <a:ea typeface="+mn-ea"/>
          <a:cs typeface="+mn-cs"/>
        </a:defRPr>
      </a:lvl7pPr>
      <a:lvl8pPr marL="2400120" algn="l" defTabSz="685749" rtl="0" eaLnBrk="1" latinLnBrk="0" hangingPunct="1">
        <a:defRPr sz="1425" kern="1200">
          <a:solidFill>
            <a:schemeClr val="tx1"/>
          </a:solidFill>
          <a:latin typeface="+mn-lt"/>
          <a:ea typeface="+mn-ea"/>
          <a:cs typeface="+mn-cs"/>
        </a:defRPr>
      </a:lvl8pPr>
      <a:lvl9pPr marL="2742995" algn="l" defTabSz="685749" rtl="0" eaLnBrk="1" latinLnBrk="0" hangingPunct="1">
        <a:defRPr sz="14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2055255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7"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1" cstate="print"/>
          <a:stretch>
            <a:fillRect/>
          </a:stretch>
        </p:blipFill>
        <p:spPr>
          <a:xfrm>
            <a:off x="65664" y="40424"/>
            <a:ext cx="1805643" cy="566234"/>
          </a:xfrm>
          <a:prstGeom prst="rect">
            <a:avLst/>
          </a:prstGeom>
          <a:ln w="12700">
            <a:miter lim="400000"/>
          </a:ln>
        </p:spPr>
      </p:pic>
      <p:sp>
        <p:nvSpPr>
          <p:cNvPr id="4" name="Footer Placeholder 5"/>
          <p:cNvSpPr>
            <a:spLocks noGrp="1"/>
          </p:cNvSpPr>
          <p:nvPr>
            <p:ph type="ftr" sz="quarter" idx="3"/>
          </p:nvPr>
        </p:nvSpPr>
        <p:spPr>
          <a:xfrm>
            <a:off x="0" y="4752677"/>
            <a:ext cx="9144000" cy="411361"/>
          </a:xfrm>
          <a:prstGeom prst="rect">
            <a:avLst/>
          </a:prstGeom>
          <a:solidFill>
            <a:schemeClr val="bg1"/>
          </a:solidFill>
        </p:spPr>
        <p:txBody>
          <a:bodyPr vert="horz" lIns="256500" tIns="67500" rIns="34290" bIns="13500" rtlCol="0" anchor="ctr"/>
          <a:lstStyle>
            <a:lvl1pPr algn="l">
              <a:defRPr sz="700">
                <a:solidFill>
                  <a:schemeClr val="tx1"/>
                </a:solidFill>
                <a:latin typeface="+mn-lt"/>
              </a:defRPr>
            </a:lvl1pPr>
          </a:lstStyle>
          <a:p>
            <a:pPr defTabSz="914400" fontAlgn="base">
              <a:spcBef>
                <a:spcPct val="0"/>
              </a:spcBef>
              <a:spcAft>
                <a:spcPct val="0"/>
              </a:spcAft>
            </a:pPr>
            <a:r>
              <a:rPr lang="en-GB" dirty="0">
                <a:solidFill>
                  <a:srgbClr val="2A2A2A"/>
                </a:solidFill>
                <a:ea typeface="ＭＳ Ｐゴシック" pitchFamily="34" charset="-128"/>
              </a:rPr>
              <a:t>www.metoffice.gov.uk   							© Crown Copyright 2017, Met Office</a:t>
            </a:r>
          </a:p>
        </p:txBody>
      </p:sp>
      <p:sp>
        <p:nvSpPr>
          <p:cNvPr id="5" name="Title Placeholder 4"/>
          <p:cNvSpPr>
            <a:spLocks noGrp="1"/>
          </p:cNvSpPr>
          <p:nvPr>
            <p:ph type="title"/>
          </p:nvPr>
        </p:nvSpPr>
        <p:spPr>
          <a:xfrm>
            <a:off x="197644" y="1039782"/>
            <a:ext cx="8437500" cy="588623"/>
          </a:xfrm>
          <a:prstGeom prst="rect">
            <a:avLst/>
          </a:prstGeom>
        </p:spPr>
        <p:txBody>
          <a:bodyPr vert="horz" wrap="square" lIns="34290" tIns="17145" rIns="34290" bIns="17145"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3" y="1761530"/>
            <a:ext cx="4050507" cy="2704359"/>
          </a:xfrm>
          <a:prstGeom prst="rect">
            <a:avLst/>
          </a:prstGeom>
        </p:spPr>
        <p:txBody>
          <a:bodyPr vert="horz" lIns="34290" tIns="17145" rIns="34290" bIns="17145"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302730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0" marR="0" indent="0" algn="l" defTabSz="219075" rtl="0" eaLnBrk="1" latinLnBrk="0" hangingPunct="1">
        <a:lnSpc>
          <a:spcPct val="100000"/>
        </a:lnSpc>
        <a:spcBef>
          <a:spcPts val="788"/>
        </a:spcBef>
        <a:spcAft>
          <a:spcPts val="788"/>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2pPr>
      <a:lvl3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n-lt"/>
          <a:ea typeface="+mn-ea"/>
          <a:cs typeface="+mn-cs"/>
          <a:sym typeface="Helvetica Light"/>
        </a:defRPr>
      </a:lvl3pPr>
      <a:lvl4pPr marL="214988" marR="0" indent="-214313"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0" marR="0" indent="0" algn="l" defTabSz="219075" rtl="0" eaLnBrk="1" latinLnBrk="0" hangingPunct="1">
        <a:lnSpc>
          <a:spcPct val="100000"/>
        </a:lnSpc>
        <a:spcBef>
          <a:spcPts val="1575"/>
        </a:spcBef>
        <a:spcAft>
          <a:spcPts val="0"/>
        </a:spcAft>
        <a:buClrTx/>
        <a:buSzPct val="75000"/>
        <a:buFontTx/>
        <a:buNone/>
        <a:tabLst/>
        <a:defRPr sz="1500" b="0" i="0" u="none" strike="noStrike" cap="none" spc="0" baseline="0">
          <a:ln>
            <a:noFill/>
          </a:ln>
          <a:solidFill>
            <a:schemeClr val="tx1"/>
          </a:solidFill>
          <a:uFillTx/>
          <a:latin typeface="+mn-lt"/>
          <a:ea typeface="+mn-ea"/>
          <a:cs typeface="+mn-cs"/>
          <a:sym typeface="Helvetica Light"/>
        </a:defRPr>
      </a:lvl5pPr>
      <a:lvl6pPr marL="1064948" marR="0" indent="-231510"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6pPr>
      <a:lvl7pPr marL="1231635" marR="0" indent="-231510"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7pPr>
      <a:lvl8pPr marL="1398323" marR="0" indent="-231510"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8pPr>
      <a:lvl9pPr marL="1565010" marR="0" indent="-231510"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6" y="40426"/>
            <a:ext cx="1805643" cy="566234"/>
          </a:xfrm>
          <a:prstGeom prst="rect">
            <a:avLst/>
          </a:prstGeom>
          <a:ln w="12700">
            <a:miter lim="400000"/>
          </a:ln>
        </p:spPr>
      </p:pic>
      <p:sp>
        <p:nvSpPr>
          <p:cNvPr id="4" name="Footer Placeholder 5"/>
          <p:cNvSpPr>
            <a:spLocks noGrp="1"/>
          </p:cNvSpPr>
          <p:nvPr>
            <p:ph type="ftr" sz="quarter" idx="3"/>
          </p:nvPr>
        </p:nvSpPr>
        <p:spPr>
          <a:xfrm>
            <a:off x="0" y="4732142"/>
            <a:ext cx="9144000" cy="411361"/>
          </a:xfrm>
          <a:prstGeom prst="rect">
            <a:avLst/>
          </a:prstGeom>
          <a:solidFill>
            <a:schemeClr val="bg1"/>
          </a:solidFill>
        </p:spPr>
        <p:txBody>
          <a:bodyPr vert="horz" lIns="251988" tIns="35998" rIns="68577" bIns="26999" rtlCol="0" anchor="ctr"/>
          <a:lstStyle>
            <a:lvl1pPr algn="l" defTabSz="21906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77" tIns="34289" rIns="68577" bIns="34289"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5" y="1761531"/>
            <a:ext cx="4050507" cy="2704360"/>
          </a:xfrm>
          <a:prstGeom prst="rect">
            <a:avLst/>
          </a:prstGeom>
        </p:spPr>
        <p:txBody>
          <a:bodyPr vert="horz" lIns="68577" tIns="34289" rIns="68577" bIns="34289"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368571482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6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1"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2"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2"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84"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04"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25"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45"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66"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6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79992" marR="0" indent="-179992" algn="l" defTabSz="21906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36" marR="0" indent="-285736" algn="l" defTabSz="21906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1" marR="0" indent="-285736" algn="l" defTabSz="67497"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7" algn="l"/>
        </a:tabLst>
        <a:defRPr sz="1500" b="0" i="0" u="none" strike="noStrike" cap="none" spc="0" baseline="0">
          <a:ln>
            <a:noFill/>
          </a:ln>
          <a:solidFill>
            <a:schemeClr val="tx1"/>
          </a:solidFill>
          <a:uFillTx/>
          <a:latin typeface="+mn-lt"/>
          <a:ea typeface="+mn-ea"/>
          <a:cs typeface="+mn-cs"/>
          <a:sym typeface="Helvetica Light"/>
        </a:defRPr>
      </a:lvl4pPr>
      <a:lvl5pPr marL="285736" marR="0" indent="-285736" algn="l" defTabSz="21906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74" marR="0" indent="-179992" algn="l" defTabSz="21906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56" marR="0" indent="-179992" algn="l" defTabSz="21906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38" marR="0" indent="-179992" algn="l" defTabSz="21906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33" marR="0" indent="-231500" algn="l" defTabSz="21906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1"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2"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2"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84"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04"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25"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45"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66"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513000" tIns="135000" rIns="68580" bIns="27000" rtlCol="0" anchor="ctr"/>
          <a:lstStyle>
            <a:lvl1pPr algn="l">
              <a:defRPr sz="800">
                <a:solidFill>
                  <a:schemeClr val="tx1"/>
                </a:solidFill>
                <a:latin typeface="+mn-lt"/>
              </a:defRPr>
            </a:lvl1pPr>
          </a:lstStyle>
          <a:p>
            <a:pPr defTabSz="685800"/>
            <a:r>
              <a:rPr lang="en-GB">
                <a:solidFill>
                  <a:srgbClr val="2A2A2A"/>
                </a:solidFill>
              </a:rPr>
              <a:t>www.metoffice.gov.uk																										                       © Crown Copyright 2016, Met Office</a:t>
            </a:r>
            <a:endParaRPr lang="en-GB" dirty="0">
              <a:solidFill>
                <a:srgbClr val="2A2A2A"/>
              </a:solidFill>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8089671"/>
      </p:ext>
    </p:extLst>
  </p:cSld>
  <p:clrMap bg1="lt1" tx1="dk1" bg2="lt2" tx2="dk2" accent1="accent1" accent2="accent2" accent3="accent3" accent4="accent4" accent5="accent5" accent6="accent6" hlink="hlink" folHlink="folHlink"/>
  <p:sldLayoutIdLst>
    <p:sldLayoutId id="214748392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0" marR="0" indent="0" algn="l" defTabSz="219075" rtl="0" eaLnBrk="1" latinLnBrk="0" hangingPunct="1">
        <a:lnSpc>
          <a:spcPct val="100000"/>
        </a:lnSpc>
        <a:spcBef>
          <a:spcPts val="788"/>
        </a:spcBef>
        <a:spcAft>
          <a:spcPts val="788"/>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2pPr>
      <a:lvl3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n-lt"/>
          <a:ea typeface="+mn-ea"/>
          <a:cs typeface="+mn-cs"/>
          <a:sym typeface="Helvetica Light"/>
        </a:defRPr>
      </a:lvl3pPr>
      <a:lvl4pPr marL="214988" marR="0" indent="-214313"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0" marR="0" indent="0" algn="l" defTabSz="219075" rtl="0" eaLnBrk="1" latinLnBrk="0" hangingPunct="1">
        <a:lnSpc>
          <a:spcPct val="100000"/>
        </a:lnSpc>
        <a:spcBef>
          <a:spcPts val="1575"/>
        </a:spcBef>
        <a:spcAft>
          <a:spcPts val="0"/>
        </a:spcAft>
        <a:buClrTx/>
        <a:buSzPct val="75000"/>
        <a:buFontTx/>
        <a:buNone/>
        <a:tabLst/>
        <a:defRPr sz="1500" b="0" i="0" u="none" strike="noStrike" cap="none" spc="0" baseline="0">
          <a:ln>
            <a:noFill/>
          </a:ln>
          <a:solidFill>
            <a:schemeClr val="tx1"/>
          </a:solidFill>
          <a:uFillTx/>
          <a:latin typeface="+mn-lt"/>
          <a:ea typeface="+mn-ea"/>
          <a:cs typeface="+mn-cs"/>
          <a:sym typeface="Helvetica Light"/>
        </a:defRPr>
      </a:lvl5pPr>
      <a:lvl6pPr marL="1064948"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6pPr>
      <a:lvl7pPr marL="1231636"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7pPr>
      <a:lvl8pPr marL="1398323"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Slide heading Arial 40</a:t>
            </a:r>
          </a:p>
        </p:txBody>
      </p:sp>
      <p:sp>
        <p:nvSpPr>
          <p:cNvPr id="4099" name="Rectangle 3"/>
          <p:cNvSpPr>
            <a:spLocks noGrp="1" noChangeArrowheads="1"/>
          </p:cNvSpPr>
          <p:nvPr>
            <p:ph type="body" idx="1"/>
          </p:nvPr>
        </p:nvSpPr>
        <p:spPr bwMode="auto">
          <a:xfrm>
            <a:off x="1752600" y="1329931"/>
            <a:ext cx="6934200" cy="3563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level Arial 24</a:t>
            </a:r>
          </a:p>
          <a:p>
            <a:pPr lvl="1"/>
            <a:r>
              <a:rPr lang="en-GB"/>
              <a:t>Second level Arial 20</a:t>
            </a:r>
          </a:p>
          <a:p>
            <a:pPr lvl="2"/>
            <a:r>
              <a:rPr lang="en-GB"/>
              <a:t>Third level Arial 20</a:t>
            </a:r>
          </a:p>
          <a:p>
            <a:pPr lvl="3"/>
            <a:r>
              <a:rPr lang="en-GB"/>
              <a:t>Fourth level Arial 20</a:t>
            </a:r>
          </a:p>
          <a:p>
            <a:pPr lvl="4"/>
            <a:r>
              <a:rPr lang="en-GB"/>
              <a:t>Fifth level Arial 20</a:t>
            </a:r>
          </a:p>
        </p:txBody>
      </p:sp>
      <p:sp>
        <p:nvSpPr>
          <p:cNvPr id="165892" name="Rectangle 4"/>
          <p:cNvSpPr>
            <a:spLocks noGrp="1" noChangeArrowheads="1"/>
          </p:cNvSpPr>
          <p:nvPr>
            <p:ph type="ftr" sz="quarter" idx="3"/>
          </p:nvPr>
        </p:nvSpPr>
        <p:spPr bwMode="auto">
          <a:xfrm>
            <a:off x="323850" y="4914900"/>
            <a:ext cx="2895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chemeClr val="bg1"/>
                </a:solidFill>
                <a:latin typeface="Arial" charset="0"/>
              </a:defRPr>
            </a:lvl1pPr>
          </a:lstStyle>
          <a:p>
            <a:pPr>
              <a:defRPr/>
            </a:pPr>
            <a:r>
              <a:rPr lang="en-GB">
                <a:solidFill>
                  <a:srgbClr val="000000"/>
                </a:solidFill>
                <a:ea typeface="+mn-ea"/>
                <a:cs typeface="+mn-cs"/>
              </a:rPr>
              <a:t>© Crown copyright   Met Office</a:t>
            </a:r>
            <a:endParaRPr lang="en-GB" sz="1400">
              <a:solidFill>
                <a:srgbClr val="000000"/>
              </a:solidFill>
              <a:latin typeface="Times" pitchFamily="18" charset="0"/>
              <a:ea typeface="+mn-ea"/>
              <a:cs typeface="+mn-cs"/>
            </a:endParaRPr>
          </a:p>
        </p:txBody>
      </p:sp>
    </p:spTree>
    <p:extLst>
      <p:ext uri="{BB962C8B-B14F-4D97-AF65-F5344CB8AC3E}">
        <p14:creationId xmlns:p14="http://schemas.microsoft.com/office/powerpoint/2010/main" val="2422947053"/>
      </p:ext>
    </p:extLst>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Lst>
  <p:transition>
    <p:wipe/>
  </p:transition>
  <p:hf sldNum="0" hdr="0" dt="0"/>
  <p:txStyles>
    <p:titleStyle>
      <a:lvl1pPr algn="l" rtl="0" eaLnBrk="0" fontAlgn="base" hangingPunct="0">
        <a:lnSpc>
          <a:spcPct val="85000"/>
        </a:lnSpc>
        <a:spcBef>
          <a:spcPct val="0"/>
        </a:spcBef>
        <a:spcAft>
          <a:spcPct val="0"/>
        </a:spcAft>
        <a:defRPr sz="4000">
          <a:solidFill>
            <a:srgbClr val="000000"/>
          </a:solidFill>
          <a:latin typeface="+mj-lt"/>
          <a:ea typeface="+mj-ea"/>
          <a:cs typeface="+mj-cs"/>
        </a:defRPr>
      </a:lvl1pPr>
      <a:lvl2pPr algn="l" rtl="0" eaLnBrk="0" fontAlgn="base" hangingPunct="0">
        <a:lnSpc>
          <a:spcPct val="85000"/>
        </a:lnSpc>
        <a:spcBef>
          <a:spcPct val="0"/>
        </a:spcBef>
        <a:spcAft>
          <a:spcPct val="0"/>
        </a:spcAft>
        <a:defRPr sz="4000">
          <a:solidFill>
            <a:srgbClr val="000000"/>
          </a:solidFill>
          <a:latin typeface="Arial" charset="0"/>
        </a:defRPr>
      </a:lvl2pPr>
      <a:lvl3pPr algn="l" rtl="0" eaLnBrk="0" fontAlgn="base" hangingPunct="0">
        <a:lnSpc>
          <a:spcPct val="85000"/>
        </a:lnSpc>
        <a:spcBef>
          <a:spcPct val="0"/>
        </a:spcBef>
        <a:spcAft>
          <a:spcPct val="0"/>
        </a:spcAft>
        <a:defRPr sz="4000">
          <a:solidFill>
            <a:srgbClr val="000000"/>
          </a:solidFill>
          <a:latin typeface="Arial" charset="0"/>
        </a:defRPr>
      </a:lvl3pPr>
      <a:lvl4pPr algn="l" rtl="0" eaLnBrk="0" fontAlgn="base" hangingPunct="0">
        <a:lnSpc>
          <a:spcPct val="85000"/>
        </a:lnSpc>
        <a:spcBef>
          <a:spcPct val="0"/>
        </a:spcBef>
        <a:spcAft>
          <a:spcPct val="0"/>
        </a:spcAft>
        <a:defRPr sz="4000">
          <a:solidFill>
            <a:srgbClr val="000000"/>
          </a:solidFill>
          <a:latin typeface="Arial" charset="0"/>
        </a:defRPr>
      </a:lvl4pPr>
      <a:lvl5pPr algn="l" rtl="0" eaLnBrk="0" fontAlgn="base" hangingPunct="0">
        <a:lnSpc>
          <a:spcPct val="85000"/>
        </a:lnSpc>
        <a:spcBef>
          <a:spcPct val="0"/>
        </a:spcBef>
        <a:spcAft>
          <a:spcPct val="0"/>
        </a:spcAft>
        <a:defRPr sz="4000">
          <a:solidFill>
            <a:srgbClr val="000000"/>
          </a:solidFill>
          <a:latin typeface="Arial"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1714502" y="261938"/>
            <a:ext cx="6972300" cy="1028700"/>
          </a:xfrm>
          <a:prstGeom prst="rect">
            <a:avLst/>
          </a:prstGeom>
          <a:noFill/>
          <a:ln w="9525">
            <a:noFill/>
            <a:miter lim="800000"/>
            <a:headEnd/>
            <a:tailEnd/>
          </a:ln>
        </p:spPr>
        <p:txBody>
          <a:bodyPr vert="horz" wrap="square" lIns="68565" tIns="34289" rIns="68565" bIns="34289" numCol="1" anchor="t" anchorCtr="0" compatLnSpc="1">
            <a:prstTxWarp prst="textNoShape">
              <a:avLst/>
            </a:prstTxWarp>
          </a:bodyPr>
          <a:lstStyle/>
          <a:p>
            <a:pPr lvl="0"/>
            <a:r>
              <a:rPr lang="en-US"/>
              <a:t>Click to edit Master title style</a:t>
            </a:r>
            <a:endParaRPr lang="en-GB"/>
          </a:p>
        </p:txBody>
      </p:sp>
      <p:sp>
        <p:nvSpPr>
          <p:cNvPr id="17411" name="Text Placeholder 2"/>
          <p:cNvSpPr>
            <a:spLocks noGrp="1"/>
          </p:cNvSpPr>
          <p:nvPr>
            <p:ph type="body" idx="1"/>
          </p:nvPr>
        </p:nvSpPr>
        <p:spPr bwMode="auto">
          <a:xfrm>
            <a:off x="1714502" y="1331119"/>
            <a:ext cx="6972300" cy="3394472"/>
          </a:xfrm>
          <a:prstGeom prst="rect">
            <a:avLst/>
          </a:prstGeom>
          <a:noFill/>
          <a:ln w="9525">
            <a:noFill/>
            <a:miter lim="800000"/>
            <a:headEnd/>
            <a:tailEnd/>
          </a:ln>
        </p:spPr>
        <p:txBody>
          <a:bodyPr vert="horz" wrap="square" lIns="68565" tIns="34289" rIns="68565" bIns="342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2" y="4913710"/>
            <a:ext cx="2894013" cy="172640"/>
          </a:xfrm>
          <a:prstGeom prst="rect">
            <a:avLst/>
          </a:prstGeom>
        </p:spPr>
        <p:txBody>
          <a:bodyPr lIns="68565" tIns="34289" rIns="68565" bIns="34289"/>
          <a:lstStyle>
            <a:lvl1pPr algn="l">
              <a:lnSpc>
                <a:spcPct val="100000"/>
              </a:lnSpc>
              <a:defRPr sz="1000">
                <a:solidFill>
                  <a:schemeClr val="tx2"/>
                </a:solidFill>
              </a:defRPr>
            </a:lvl1pPr>
          </a:lstStyle>
          <a:p>
            <a:pPr defTabSz="914355" fontAlgn="base">
              <a:spcBef>
                <a:spcPct val="0"/>
              </a:spcBef>
              <a:spcAft>
                <a:spcPct val="0"/>
              </a:spcAft>
              <a:defRPr/>
            </a:pPr>
            <a:r>
              <a:rPr lang="en-GB" sz="1000" dirty="0">
                <a:solidFill>
                  <a:srgbClr val="000000"/>
                </a:solidFill>
                <a:ea typeface="ＭＳ Ｐゴシック" pitchFamily="34" charset="-128"/>
              </a:rPr>
              <a:t>© Crown copyright   Met Office</a:t>
            </a:r>
          </a:p>
        </p:txBody>
      </p:sp>
    </p:spTree>
    <p:extLst>
      <p:ext uri="{BB962C8B-B14F-4D97-AF65-F5344CB8AC3E}">
        <p14:creationId xmlns:p14="http://schemas.microsoft.com/office/powerpoint/2010/main" val="286539738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xStyles>
    <p:titleStyle>
      <a:lvl1pPr algn="l" rtl="0" eaLnBrk="0" fontAlgn="base" hangingPunct="0">
        <a:spcBef>
          <a:spcPct val="0"/>
        </a:spcBef>
        <a:spcAft>
          <a:spcPct val="0"/>
        </a:spcAft>
        <a:defRPr sz="3000" kern="12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defRPr>
      </a:lvl2pPr>
      <a:lvl3pPr algn="l" rtl="0" eaLnBrk="0" fontAlgn="base" hangingPunct="0">
        <a:spcBef>
          <a:spcPct val="0"/>
        </a:spcBef>
        <a:spcAft>
          <a:spcPct val="0"/>
        </a:spcAft>
        <a:defRPr sz="3000">
          <a:solidFill>
            <a:schemeClr val="tx1"/>
          </a:solidFill>
          <a:latin typeface="Arial" charset="0"/>
        </a:defRPr>
      </a:lvl3pPr>
      <a:lvl4pPr algn="l" rtl="0" eaLnBrk="0" fontAlgn="base" hangingPunct="0">
        <a:spcBef>
          <a:spcPct val="0"/>
        </a:spcBef>
        <a:spcAft>
          <a:spcPct val="0"/>
        </a:spcAft>
        <a:defRPr sz="3000">
          <a:solidFill>
            <a:schemeClr val="tx1"/>
          </a:solidFill>
          <a:latin typeface="Arial" charset="0"/>
        </a:defRPr>
      </a:lvl4pPr>
      <a:lvl5pPr algn="l" rtl="0" eaLnBrk="0" fontAlgn="base" hangingPunct="0">
        <a:spcBef>
          <a:spcPct val="0"/>
        </a:spcBef>
        <a:spcAft>
          <a:spcPct val="0"/>
        </a:spcAft>
        <a:defRPr sz="3000">
          <a:solidFill>
            <a:schemeClr val="tx1"/>
          </a:solidFill>
          <a:latin typeface="Arial" charset="0"/>
        </a:defRPr>
      </a:lvl5pPr>
      <a:lvl6pPr marL="342812" algn="l" rtl="0" fontAlgn="base">
        <a:spcBef>
          <a:spcPct val="0"/>
        </a:spcBef>
        <a:spcAft>
          <a:spcPct val="0"/>
        </a:spcAft>
        <a:defRPr sz="3000">
          <a:solidFill>
            <a:schemeClr val="tx2"/>
          </a:solidFill>
          <a:latin typeface="Arial" charset="0"/>
        </a:defRPr>
      </a:lvl6pPr>
      <a:lvl7pPr marL="685630" algn="l" rtl="0" fontAlgn="base">
        <a:spcBef>
          <a:spcPct val="0"/>
        </a:spcBef>
        <a:spcAft>
          <a:spcPct val="0"/>
        </a:spcAft>
        <a:defRPr sz="3000">
          <a:solidFill>
            <a:schemeClr val="tx2"/>
          </a:solidFill>
          <a:latin typeface="Arial" charset="0"/>
        </a:defRPr>
      </a:lvl7pPr>
      <a:lvl8pPr marL="1028445" algn="l" rtl="0" fontAlgn="base">
        <a:spcBef>
          <a:spcPct val="0"/>
        </a:spcBef>
        <a:spcAft>
          <a:spcPct val="0"/>
        </a:spcAft>
        <a:defRPr sz="3000">
          <a:solidFill>
            <a:schemeClr val="tx2"/>
          </a:solidFill>
          <a:latin typeface="Arial" charset="0"/>
        </a:defRPr>
      </a:lvl8pPr>
      <a:lvl9pPr marL="1371260" algn="l" rtl="0" fontAlgn="base">
        <a:spcBef>
          <a:spcPct val="0"/>
        </a:spcBef>
        <a:spcAft>
          <a:spcPct val="0"/>
        </a:spcAft>
        <a:defRPr sz="3000">
          <a:solidFill>
            <a:schemeClr val="tx2"/>
          </a:solidFill>
          <a:latin typeface="Arial" charset="0"/>
        </a:defRPr>
      </a:lvl9pPr>
    </p:titleStyle>
    <p:bodyStyle>
      <a:lvl1pPr marL="257114" indent="-257114"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1pPr>
      <a:lvl2pPr marL="557073" indent="-214263"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2pPr>
      <a:lvl3pPr marL="857039" indent="-17141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3pPr>
      <a:lvl4pPr marL="1199850" indent="-17141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2662" indent="-17141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480" indent="-171410"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95" indent="-171410"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10" indent="-171410"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29" indent="-171410" algn="l" defTabSz="6856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0" rtl="0" eaLnBrk="1" latinLnBrk="0" hangingPunct="1">
        <a:defRPr sz="1400" kern="1200">
          <a:solidFill>
            <a:schemeClr val="tx1"/>
          </a:solidFill>
          <a:latin typeface="+mn-lt"/>
          <a:ea typeface="+mn-ea"/>
          <a:cs typeface="+mn-cs"/>
        </a:defRPr>
      </a:lvl1pPr>
      <a:lvl2pPr marL="342812" algn="l" defTabSz="685630" rtl="0" eaLnBrk="1" latinLnBrk="0" hangingPunct="1">
        <a:defRPr sz="1400" kern="1200">
          <a:solidFill>
            <a:schemeClr val="tx1"/>
          </a:solidFill>
          <a:latin typeface="+mn-lt"/>
          <a:ea typeface="+mn-ea"/>
          <a:cs typeface="+mn-cs"/>
        </a:defRPr>
      </a:lvl2pPr>
      <a:lvl3pPr marL="685630" algn="l" defTabSz="685630" rtl="0" eaLnBrk="1" latinLnBrk="0" hangingPunct="1">
        <a:defRPr sz="1400" kern="1200">
          <a:solidFill>
            <a:schemeClr val="tx1"/>
          </a:solidFill>
          <a:latin typeface="+mn-lt"/>
          <a:ea typeface="+mn-ea"/>
          <a:cs typeface="+mn-cs"/>
        </a:defRPr>
      </a:lvl3pPr>
      <a:lvl4pPr marL="1028445" algn="l" defTabSz="685630" rtl="0" eaLnBrk="1" latinLnBrk="0" hangingPunct="1">
        <a:defRPr sz="1400" kern="1200">
          <a:solidFill>
            <a:schemeClr val="tx1"/>
          </a:solidFill>
          <a:latin typeface="+mn-lt"/>
          <a:ea typeface="+mn-ea"/>
          <a:cs typeface="+mn-cs"/>
        </a:defRPr>
      </a:lvl4pPr>
      <a:lvl5pPr marL="1371260" algn="l" defTabSz="685630" rtl="0" eaLnBrk="1" latinLnBrk="0" hangingPunct="1">
        <a:defRPr sz="1400" kern="1200">
          <a:solidFill>
            <a:schemeClr val="tx1"/>
          </a:solidFill>
          <a:latin typeface="+mn-lt"/>
          <a:ea typeface="+mn-ea"/>
          <a:cs typeface="+mn-cs"/>
        </a:defRPr>
      </a:lvl5pPr>
      <a:lvl6pPr marL="1714079" algn="l" defTabSz="685630" rtl="0" eaLnBrk="1" latinLnBrk="0" hangingPunct="1">
        <a:defRPr sz="1400" kern="1200">
          <a:solidFill>
            <a:schemeClr val="tx1"/>
          </a:solidFill>
          <a:latin typeface="+mn-lt"/>
          <a:ea typeface="+mn-ea"/>
          <a:cs typeface="+mn-cs"/>
        </a:defRPr>
      </a:lvl6pPr>
      <a:lvl7pPr marL="2056889" algn="l" defTabSz="685630" rtl="0" eaLnBrk="1" latinLnBrk="0" hangingPunct="1">
        <a:defRPr sz="1400" kern="1200">
          <a:solidFill>
            <a:schemeClr val="tx1"/>
          </a:solidFill>
          <a:latin typeface="+mn-lt"/>
          <a:ea typeface="+mn-ea"/>
          <a:cs typeface="+mn-cs"/>
        </a:defRPr>
      </a:lvl7pPr>
      <a:lvl8pPr marL="2399700" algn="l" defTabSz="685630" rtl="0" eaLnBrk="1" latinLnBrk="0" hangingPunct="1">
        <a:defRPr sz="1400" kern="1200">
          <a:solidFill>
            <a:schemeClr val="tx1"/>
          </a:solidFill>
          <a:latin typeface="+mn-lt"/>
          <a:ea typeface="+mn-ea"/>
          <a:cs typeface="+mn-cs"/>
        </a:defRPr>
      </a:lvl8pPr>
      <a:lvl9pPr marL="2742512" algn="l" defTabSz="68563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ooter Placeholder 5"/>
          <p:cNvSpPr>
            <a:spLocks noGrp="1"/>
          </p:cNvSpPr>
          <p:nvPr>
            <p:ph type="ftr" sz="quarter" idx="3"/>
          </p:nvPr>
        </p:nvSpPr>
        <p:spPr>
          <a:xfrm>
            <a:off x="0" y="4732155"/>
            <a:ext cx="9144000" cy="411361"/>
          </a:xfrm>
          <a:prstGeom prst="rect">
            <a:avLst/>
          </a:prstGeom>
          <a:solidFill>
            <a:schemeClr val="bg1"/>
          </a:solidFill>
        </p:spPr>
        <p:txBody>
          <a:bodyPr vert="horz" lIns="251982" tIns="35997" rIns="68576" bIns="26999" rtlCol="0" anchor="ctr"/>
          <a:lstStyle>
            <a:lvl1pPr algn="l" defTabSz="164286" hangingPunct="0">
              <a:defRPr sz="6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7" y="1039783"/>
            <a:ext cx="8437500" cy="484748"/>
          </a:xfrm>
          <a:prstGeom prst="rect">
            <a:avLst/>
          </a:prstGeom>
        </p:spPr>
        <p:txBody>
          <a:bodyPr vert="horz" wrap="square" lIns="68576" tIns="34289" rIns="68576" bIns="34289"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5" y="1761531"/>
            <a:ext cx="4050507" cy="2704360"/>
          </a:xfrm>
          <a:prstGeom prst="rect">
            <a:avLst/>
          </a:prstGeom>
        </p:spPr>
        <p:txBody>
          <a:bodyPr vert="horz" lIns="68576" tIns="34289" rIns="68576" bIns="34289"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pic>
        <p:nvPicPr>
          <p:cNvPr id="2050" name="Picture 2" descr="http://www-it/M/Sales_and_Marketing/_Public_Read/_KEEP_MetNet_docs/images/Brand_centre_images/Visual_Brand/Logos/MO_MASTER_black_mono_for_light_backg_RBG.png"/>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60439" y="130062"/>
            <a:ext cx="1853204" cy="43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6650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164286" rtl="0" eaLnBrk="1" latinLnBrk="0" hangingPunct="1">
        <a:lnSpc>
          <a:spcPct val="100000"/>
        </a:lnSpc>
        <a:spcBef>
          <a:spcPts val="0"/>
        </a:spcBef>
        <a:spcAft>
          <a:spcPts val="0"/>
        </a:spcAft>
        <a:buClrTx/>
        <a:buSzTx/>
        <a:buFontTx/>
        <a:buNone/>
        <a:tabLst/>
        <a:defRPr sz="2700" b="0" i="0" u="none" strike="noStrike" cap="none" spc="0" baseline="0">
          <a:ln>
            <a:noFill/>
          </a:ln>
          <a:solidFill>
            <a:schemeClr val="tx1"/>
          </a:solidFill>
          <a:uFillTx/>
          <a:latin typeface="+mj-lt"/>
          <a:ea typeface="+mn-ea"/>
          <a:cs typeface="+mn-cs"/>
          <a:sym typeface="Helvetica Light"/>
        </a:defRPr>
      </a:lvl1pPr>
      <a:lvl2pPr marL="0" marR="0" indent="64286"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2pPr>
      <a:lvl3pPr marL="0" marR="0" indent="128573"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3pPr>
      <a:lvl4pPr marL="0" marR="0" indent="192858"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4pPr>
      <a:lvl5pPr marL="0" marR="0" indent="257144"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5pPr>
      <a:lvl6pPr marL="0" marR="0" indent="321429"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6pPr>
      <a:lvl7pPr marL="0" marR="0" indent="385718"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7pPr>
      <a:lvl8pPr marL="0" marR="0" indent="450001"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8pPr>
      <a:lvl9pPr marL="0" marR="0" indent="514289" algn="ctr" defTabSz="164286" rtl="0" eaLnBrk="1" latinLnBrk="0" hangingPunct="1">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164286" rtl="0" eaLnBrk="1" latinLnBrk="0" hangingPunct="1">
        <a:lnSpc>
          <a:spcPct val="100000"/>
        </a:lnSpc>
        <a:spcBef>
          <a:spcPts val="591"/>
        </a:spcBef>
        <a:spcAft>
          <a:spcPts val="0"/>
        </a:spcAft>
        <a:buClrTx/>
        <a:buSzPct val="75000"/>
        <a:buFontTx/>
        <a:buNone/>
        <a:tabLst/>
        <a:defRPr sz="1100" b="0" i="0" u="none" strike="noStrike" cap="none" spc="0" baseline="0">
          <a:ln>
            <a:noFill/>
          </a:ln>
          <a:solidFill>
            <a:schemeClr val="tx1"/>
          </a:solidFill>
          <a:uFillTx/>
          <a:latin typeface="+mj-lt"/>
          <a:ea typeface="+mn-ea"/>
          <a:cs typeface="+mn-cs"/>
          <a:sym typeface="Helvetica Light"/>
        </a:defRPr>
      </a:lvl1pPr>
      <a:lvl2pPr marL="134985" marR="0" indent="-134985" algn="l" defTabSz="164286" rtl="0" eaLnBrk="1" latinLnBrk="0" hangingPunct="1">
        <a:lnSpc>
          <a:spcPct val="100000"/>
        </a:lnSpc>
        <a:spcBef>
          <a:spcPts val="450"/>
        </a:spcBef>
        <a:spcAft>
          <a:spcPts val="450"/>
        </a:spcAft>
        <a:buClrTx/>
        <a:buSzPct val="75000"/>
        <a:buFont typeface="Arial" panose="020B0604020202020204" pitchFamily="34" charset="0"/>
        <a:buChar char="•"/>
        <a:tabLst/>
        <a:defRPr sz="1200" b="0" i="0" u="none" strike="noStrike" cap="none" spc="0" baseline="0">
          <a:ln>
            <a:noFill/>
          </a:ln>
          <a:solidFill>
            <a:schemeClr val="tx1"/>
          </a:solidFill>
          <a:uFillTx/>
          <a:latin typeface="+mn-lt"/>
          <a:ea typeface="+mn-ea"/>
          <a:cs typeface="+mn-cs"/>
          <a:sym typeface="Helvetica Light"/>
        </a:defRPr>
      </a:lvl2pPr>
      <a:lvl3pPr marL="214288" marR="0" indent="-214288" algn="l" defTabSz="164286" rtl="0" eaLnBrk="1" latinLnBrk="0" hangingPunct="1">
        <a:lnSpc>
          <a:spcPct val="100000"/>
        </a:lnSpc>
        <a:spcBef>
          <a:spcPts val="591"/>
        </a:spcBef>
        <a:spcAft>
          <a:spcPts val="0"/>
        </a:spcAft>
        <a:buClrTx/>
        <a:buSzPct val="75000"/>
        <a:buFont typeface="Arial" panose="020B0604020202020204" pitchFamily="34" charset="0"/>
        <a:buChar char="•"/>
        <a:tabLst/>
        <a:defRPr sz="1100" b="0" i="0" u="none" strike="noStrike" cap="none" spc="0" baseline="0">
          <a:ln>
            <a:noFill/>
          </a:ln>
          <a:solidFill>
            <a:schemeClr val="tx1"/>
          </a:solidFill>
          <a:uFillTx/>
          <a:latin typeface="+mn-lt"/>
          <a:ea typeface="+mn-ea"/>
          <a:cs typeface="+mn-cs"/>
          <a:sym typeface="Helvetica Light"/>
        </a:defRPr>
      </a:lvl3pPr>
      <a:lvl4pPr marL="214794" marR="0" indent="-214288" algn="l" defTabSz="50620" rtl="0" eaLnBrk="1" latinLnBrk="0" hangingPunct="1">
        <a:lnSpc>
          <a:spcPct val="100000"/>
        </a:lnSpc>
        <a:spcBef>
          <a:spcPts val="591"/>
        </a:spcBef>
        <a:spcAft>
          <a:spcPts val="0"/>
        </a:spcAft>
        <a:buClr>
          <a:schemeClr val="tx1"/>
        </a:buClr>
        <a:buSzPct val="75000"/>
        <a:buFont typeface="Arial" panose="020B0604020202020204" pitchFamily="34" charset="0"/>
        <a:buChar char="•"/>
        <a:tabLst>
          <a:tab pos="50620" algn="l"/>
        </a:tabLst>
        <a:defRPr sz="1100" b="0" i="0" u="none" strike="noStrike" cap="none" spc="0" baseline="0">
          <a:ln>
            <a:noFill/>
          </a:ln>
          <a:solidFill>
            <a:schemeClr val="tx1"/>
          </a:solidFill>
          <a:uFillTx/>
          <a:latin typeface="+mn-lt"/>
          <a:ea typeface="+mn-ea"/>
          <a:cs typeface="+mn-cs"/>
          <a:sym typeface="Helvetica Light"/>
        </a:defRPr>
      </a:lvl4pPr>
      <a:lvl5pPr marL="214288" marR="0" indent="-214288" algn="l" defTabSz="164286" rtl="0" eaLnBrk="1" latinLnBrk="0" hangingPunct="1">
        <a:lnSpc>
          <a:spcPct val="100000"/>
        </a:lnSpc>
        <a:spcBef>
          <a:spcPts val="1181"/>
        </a:spcBef>
        <a:spcAft>
          <a:spcPts val="0"/>
        </a:spcAft>
        <a:buClrTx/>
        <a:buSzPct val="75000"/>
        <a:buFont typeface="Arial" panose="020B0604020202020204" pitchFamily="34" charset="0"/>
        <a:buChar char="•"/>
        <a:tabLst/>
        <a:defRPr sz="1100" b="0" i="0" u="none" strike="noStrike" cap="none" spc="0" baseline="0">
          <a:ln>
            <a:noFill/>
          </a:ln>
          <a:solidFill>
            <a:schemeClr val="tx1"/>
          </a:solidFill>
          <a:uFillTx/>
          <a:latin typeface="+mn-lt"/>
          <a:ea typeface="+mn-ea"/>
          <a:cs typeface="+mn-cs"/>
          <a:sym typeface="Helvetica Light"/>
        </a:defRPr>
      </a:lvl5pPr>
      <a:lvl6pPr marL="404950" marR="0" indent="-134985" algn="l" defTabSz="164286" rtl="0" eaLnBrk="1" latinLnBrk="0" hangingPunct="1">
        <a:lnSpc>
          <a:spcPct val="100000"/>
        </a:lnSpc>
        <a:spcBef>
          <a:spcPts val="0"/>
        </a:spcBef>
        <a:spcAft>
          <a:spcPts val="0"/>
        </a:spcAft>
        <a:buClrTx/>
        <a:buSzPct val="75000"/>
        <a:buFontTx/>
        <a:buChar char="•"/>
        <a:tabLst/>
        <a:defRPr sz="1200" b="0" i="0" u="none" strike="noStrike" cap="none" spc="0" baseline="0">
          <a:ln>
            <a:noFill/>
          </a:ln>
          <a:solidFill>
            <a:srgbClr val="000000"/>
          </a:solidFill>
          <a:uFillTx/>
          <a:latin typeface="+mn-lt"/>
          <a:ea typeface="+mn-ea"/>
          <a:cs typeface="+mn-cs"/>
          <a:sym typeface="Helvetica Light"/>
        </a:defRPr>
      </a:lvl6pPr>
      <a:lvl7pPr marL="674918" marR="0" indent="-134985" algn="l" defTabSz="164286" rtl="0" eaLnBrk="1" latinLnBrk="0" hangingPunct="1">
        <a:lnSpc>
          <a:spcPct val="100000"/>
        </a:lnSpc>
        <a:spcBef>
          <a:spcPts val="450"/>
        </a:spcBef>
        <a:spcAft>
          <a:spcPts val="450"/>
        </a:spcAft>
        <a:buClrTx/>
        <a:buSzPct val="75000"/>
        <a:buFontTx/>
        <a:buChar char="•"/>
        <a:tabLst/>
        <a:defRPr sz="1200" b="0" i="0" u="none" strike="noStrike" cap="none" spc="0" baseline="0">
          <a:ln>
            <a:noFill/>
          </a:ln>
          <a:solidFill>
            <a:srgbClr val="000000"/>
          </a:solidFill>
          <a:uFillTx/>
          <a:latin typeface="+mn-lt"/>
          <a:ea typeface="+mn-ea"/>
          <a:cs typeface="+mn-cs"/>
          <a:sym typeface="Helvetica Light"/>
        </a:defRPr>
      </a:lvl7pPr>
      <a:lvl8pPr marL="944882" marR="0" indent="-134985" algn="l" defTabSz="164286" rtl="0" eaLnBrk="1" latinLnBrk="0" hangingPunct="1">
        <a:lnSpc>
          <a:spcPct val="100000"/>
        </a:lnSpc>
        <a:spcBef>
          <a:spcPts val="450"/>
        </a:spcBef>
        <a:spcAft>
          <a:spcPts val="450"/>
        </a:spcAft>
        <a:buClrTx/>
        <a:buSzPct val="75000"/>
        <a:buFontTx/>
        <a:buChar char="•"/>
        <a:tabLst/>
        <a:defRPr sz="1200" b="0" i="0" u="none" strike="noStrike" cap="none" spc="0" baseline="0">
          <a:ln>
            <a:noFill/>
          </a:ln>
          <a:solidFill>
            <a:srgbClr val="000000"/>
          </a:solidFill>
          <a:uFillTx/>
          <a:latin typeface="+mn-lt"/>
          <a:ea typeface="+mn-ea"/>
          <a:cs typeface="+mn-cs"/>
          <a:sym typeface="Helvetica Light"/>
        </a:defRPr>
      </a:lvl8pPr>
      <a:lvl9pPr marL="1173613" marR="0" indent="-173613" algn="l" defTabSz="164286" rtl="0" eaLnBrk="1" latinLnBrk="0" hangingPunct="1">
        <a:lnSpc>
          <a:spcPct val="100000"/>
        </a:lnSpc>
        <a:spcBef>
          <a:spcPts val="1181"/>
        </a:spcBef>
        <a:spcAft>
          <a:spcPts val="0"/>
        </a:spcAft>
        <a:buClrTx/>
        <a:buSzPct val="75000"/>
        <a:buFontTx/>
        <a:buChar char="•"/>
        <a:tabLst/>
        <a:defRPr sz="1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1pPr>
      <a:lvl2pPr marL="0" marR="0" indent="64286"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2pPr>
      <a:lvl3pPr marL="0" marR="0" indent="128573"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3pPr>
      <a:lvl4pPr marL="0" marR="0" indent="192858"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4pPr>
      <a:lvl5pPr marL="0" marR="0" indent="257144"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5pPr>
      <a:lvl6pPr marL="0" marR="0" indent="321429"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6pPr>
      <a:lvl7pPr marL="0" marR="0" indent="385718"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7pPr>
      <a:lvl8pPr marL="0" marR="0" indent="450001"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8pPr>
      <a:lvl9pPr marL="0" marR="0" indent="514289" algn="ctr" defTabSz="164286" rtl="0" eaLnBrk="1" latinLnBrk="0" hangingPunct="1">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249">
          <p15:clr>
            <a:srgbClr val="F26B43"/>
          </p15:clr>
        </p15:guide>
        <p15:guide id="5" pos="317">
          <p15:clr>
            <a:srgbClr val="F26B43"/>
          </p15:clr>
        </p15:guide>
        <p15:guide id="14" pos="10880">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3498">
          <p15:clr>
            <a:srgbClr val="F26B43"/>
          </p15:clr>
        </p15:guide>
        <p15:guide id="21" pos="7189">
          <p15:clr>
            <a:srgbClr val="F26B43"/>
          </p15:clr>
        </p15:guide>
        <p15:guide id="22" pos="3923">
          <p15:clr>
            <a:srgbClr val="F26B43"/>
          </p15:clr>
        </p15:guide>
        <p15:guide id="23" pos="7614">
          <p15:clr>
            <a:srgbClr val="F26B43"/>
          </p15:clr>
        </p15:guide>
        <p15:guide id="24" pos="5352">
          <p15:clr>
            <a:srgbClr val="F26B43"/>
          </p15:clr>
        </p15:guide>
        <p15:guide id="25"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1.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850" y="527729"/>
            <a:ext cx="4855464" cy="1054135"/>
          </a:xfrm>
        </p:spPr>
        <p:txBody>
          <a:bodyPr/>
          <a:lstStyle/>
          <a:p>
            <a:r>
              <a:rPr lang="en-US" sz="3200" dirty="0">
                <a:solidFill>
                  <a:srgbClr val="92D050"/>
                </a:solidFill>
              </a:rPr>
              <a:t>OLCI total column water </a:t>
            </a:r>
            <a:r>
              <a:rPr lang="en-US" sz="3200" dirty="0" err="1">
                <a:solidFill>
                  <a:srgbClr val="92D050"/>
                </a:solidFill>
              </a:rPr>
              <a:t>vapour</a:t>
            </a:r>
            <a:r>
              <a:rPr lang="en-US" sz="3200" dirty="0">
                <a:solidFill>
                  <a:srgbClr val="92D050"/>
                </a:solidFill>
              </a:rPr>
              <a:t> UFO in JEDI</a:t>
            </a:r>
            <a:endParaRPr lang="en-GB" sz="3200" dirty="0">
              <a:solidFill>
                <a:srgbClr val="92D050"/>
              </a:solidFill>
            </a:endParaRPr>
          </a:p>
        </p:txBody>
      </p:sp>
      <p:sp>
        <p:nvSpPr>
          <p:cNvPr id="14" name="Text Placeholder 13"/>
          <p:cNvSpPr>
            <a:spLocks noGrp="1"/>
          </p:cNvSpPr>
          <p:nvPr>
            <p:ph type="body" sz="quarter" idx="10"/>
          </p:nvPr>
        </p:nvSpPr>
        <p:spPr>
          <a:xfrm>
            <a:off x="520096" y="2566749"/>
            <a:ext cx="3444977" cy="777968"/>
          </a:xfrm>
        </p:spPr>
        <p:txBody>
          <a:bodyPr/>
          <a:lstStyle/>
          <a:p>
            <a:pPr>
              <a:spcBef>
                <a:spcPts val="0"/>
              </a:spcBef>
            </a:pPr>
            <a:r>
              <a:rPr lang="en-GB" sz="2400" i="1" dirty="0">
                <a:solidFill>
                  <a:srgbClr val="92D050"/>
                </a:solidFill>
              </a:rPr>
              <a:t>Roger Saunders</a:t>
            </a:r>
          </a:p>
          <a:p>
            <a:pPr>
              <a:spcBef>
                <a:spcPts val="0"/>
              </a:spcBef>
            </a:pPr>
            <a:r>
              <a:rPr lang="en-GB" sz="2400" i="1" dirty="0">
                <a:solidFill>
                  <a:srgbClr val="92D050"/>
                </a:solidFill>
              </a:rPr>
              <a:t>Met Office Fellow</a:t>
            </a:r>
          </a:p>
        </p:txBody>
      </p:sp>
      <p:sp>
        <p:nvSpPr>
          <p:cNvPr id="4" name="Footer Placeholder 3"/>
          <p:cNvSpPr>
            <a:spLocks noGrp="1"/>
          </p:cNvSpPr>
          <p:nvPr>
            <p:ph type="ftr" sz="quarter" idx="11"/>
          </p:nvPr>
        </p:nvSpPr>
        <p:spPr/>
        <p:txBody>
          <a:bodyPr/>
          <a:lstStyle/>
          <a:p>
            <a:r>
              <a:rPr lang="en-GB" kern="0" dirty="0">
                <a:sym typeface="Helvetica Light"/>
              </a:rPr>
              <a:t>www.metoffice.gov.uk																									                       © Crown Copyright 2021, Met Office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9234" y="78285"/>
            <a:ext cx="8755163" cy="623248"/>
          </a:xfrm>
        </p:spPr>
        <p:txBody>
          <a:bodyPr/>
          <a:lstStyle/>
          <a:p>
            <a:r>
              <a:rPr lang="en-GB" dirty="0">
                <a:solidFill>
                  <a:schemeClr val="bg1">
                    <a:lumMod val="75000"/>
                  </a:schemeClr>
                </a:solidFill>
              </a:rPr>
              <a:t>Rationale:</a:t>
            </a:r>
          </a:p>
        </p:txBody>
      </p:sp>
      <p:sp>
        <p:nvSpPr>
          <p:cNvPr id="2" name="Footer Placeholder 1"/>
          <p:cNvSpPr>
            <a:spLocks noGrp="1"/>
          </p:cNvSpPr>
          <p:nvPr>
            <p:ph type="ftr" sz="quarter" idx="12"/>
          </p:nvPr>
        </p:nvSpPr>
        <p:spPr/>
        <p:txBody>
          <a:bodyPr/>
          <a:lstStyle/>
          <a:p>
            <a:r>
              <a:rPr lang="en-GB" kern="0" dirty="0">
                <a:solidFill>
                  <a:srgbClr val="2A2A2A"/>
                </a:solidFill>
                <a:sym typeface="Helvetica Light"/>
              </a:rPr>
              <a:t>www.metoffice.gov.uk																									                       © Crown Copyright 2020, Met Office</a:t>
            </a:r>
          </a:p>
        </p:txBody>
      </p:sp>
      <p:sp>
        <p:nvSpPr>
          <p:cNvPr id="7" name="Rectangle 3"/>
          <p:cNvSpPr>
            <a:spLocks noGrp="1" noChangeArrowheads="1"/>
          </p:cNvSpPr>
          <p:nvPr>
            <p:ph type="body" sz="quarter" idx="11"/>
          </p:nvPr>
        </p:nvSpPr>
        <p:spPr>
          <a:xfrm>
            <a:off x="571642" y="701533"/>
            <a:ext cx="8424863" cy="3469469"/>
          </a:xfrm>
        </p:spPr>
        <p:txBody>
          <a:bodyPr/>
          <a:lstStyle/>
          <a:p>
            <a:pPr lvl="0" defTabSz="914400" fontAlgn="base">
              <a:lnSpc>
                <a:spcPct val="90000"/>
              </a:lnSpc>
              <a:spcBef>
                <a:spcPts val="600"/>
              </a:spcBef>
              <a:spcAft>
                <a:spcPts val="600"/>
              </a:spcAft>
              <a:buSzTx/>
            </a:pPr>
            <a:r>
              <a:rPr lang="en-US" sz="2800" dirty="0">
                <a:solidFill>
                  <a:srgbClr val="002060"/>
                </a:solidFill>
                <a:ea typeface="ＭＳ Ｐゴシック" pitchFamily="34" charset="-128"/>
              </a:rPr>
              <a:t>NWP models only assimilate a limited amount of water </a:t>
            </a:r>
            <a:r>
              <a:rPr lang="en-US" sz="2800" dirty="0" err="1">
                <a:solidFill>
                  <a:srgbClr val="002060"/>
                </a:solidFill>
                <a:ea typeface="ＭＳ Ｐゴシック" pitchFamily="34" charset="-128"/>
              </a:rPr>
              <a:t>vapour</a:t>
            </a:r>
            <a:r>
              <a:rPr lang="en-US" sz="2800" dirty="0">
                <a:solidFill>
                  <a:srgbClr val="002060"/>
                </a:solidFill>
                <a:ea typeface="ＭＳ Ｐゴシック" pitchFamily="34" charset="-128"/>
              </a:rPr>
              <a:t> information at low levels over land areas:</a:t>
            </a:r>
          </a:p>
          <a:p>
            <a:pPr marL="441938" lvl="1" indent="-261938" defTabSz="914400" fontAlgn="base">
              <a:lnSpc>
                <a:spcPct val="90000"/>
              </a:lnSpc>
              <a:buSzTx/>
              <a:buFontTx/>
              <a:buChar char="•"/>
            </a:pPr>
            <a:r>
              <a:rPr lang="en-US" sz="2400" dirty="0">
                <a:solidFill>
                  <a:srgbClr val="C00000"/>
                </a:solidFill>
                <a:ea typeface="ＭＳ Ｐゴシック" pitchFamily="34" charset="-128"/>
              </a:rPr>
              <a:t>Radiosondes (sparse global coverage)</a:t>
            </a:r>
          </a:p>
          <a:p>
            <a:pPr marL="441938" lvl="1" indent="-261938" defTabSz="914400" fontAlgn="base">
              <a:lnSpc>
                <a:spcPct val="90000"/>
              </a:lnSpc>
              <a:buSzTx/>
              <a:buFontTx/>
              <a:buChar char="•"/>
            </a:pPr>
            <a:r>
              <a:rPr lang="en-US" sz="2400" dirty="0">
                <a:solidFill>
                  <a:srgbClr val="7030A0"/>
                </a:solidFill>
                <a:ea typeface="ＭＳ Ｐゴシック" pitchFamily="34" charset="-128"/>
              </a:rPr>
              <a:t>GNSS total zenith delay (only over Europe and US at present)</a:t>
            </a:r>
          </a:p>
          <a:p>
            <a:pPr marL="441938" lvl="1" indent="-261938" defTabSz="914400" fontAlgn="base">
              <a:lnSpc>
                <a:spcPct val="90000"/>
              </a:lnSpc>
              <a:buSzTx/>
              <a:buFontTx/>
              <a:buChar char="•"/>
            </a:pPr>
            <a:r>
              <a:rPr lang="en-US" sz="2400" dirty="0">
                <a:solidFill>
                  <a:srgbClr val="BE6547"/>
                </a:solidFill>
                <a:ea typeface="ＭＳ Ｐゴシック" pitchFamily="34" charset="-128"/>
              </a:rPr>
              <a:t>Aircraft profiles of humidity (E-AMDAR) limited over Europe and US, and recently declined</a:t>
            </a:r>
          </a:p>
          <a:p>
            <a:pPr marL="441938" lvl="1" indent="-261938" defTabSz="914400" fontAlgn="base">
              <a:lnSpc>
                <a:spcPct val="90000"/>
              </a:lnSpc>
              <a:buSzTx/>
              <a:buFontTx/>
              <a:buChar char="•"/>
            </a:pPr>
            <a:r>
              <a:rPr lang="en-US" sz="2400" dirty="0">
                <a:solidFill>
                  <a:srgbClr val="00B050"/>
                </a:solidFill>
                <a:ea typeface="ＭＳ Ｐゴシック" pitchFamily="34" charset="-128"/>
                <a:cs typeface="Calibri" panose="020F0502020204030204" pitchFamily="34" charset="0"/>
              </a:rPr>
              <a:t>Geostationary Imager 7.3µm channel radiances</a:t>
            </a:r>
          </a:p>
        </p:txBody>
      </p:sp>
    </p:spTree>
    <p:extLst>
      <p:ext uri="{BB962C8B-B14F-4D97-AF65-F5344CB8AC3E}">
        <p14:creationId xmlns:p14="http://schemas.microsoft.com/office/powerpoint/2010/main" val="281729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140" y="0"/>
            <a:ext cx="8437500" cy="623248"/>
          </a:xfrm>
        </p:spPr>
        <p:txBody>
          <a:bodyPr/>
          <a:lstStyle/>
          <a:p>
            <a:r>
              <a:rPr lang="en-US" dirty="0"/>
              <a:t>Ocean and Land </a:t>
            </a:r>
            <a:r>
              <a:rPr lang="en-US" dirty="0" err="1"/>
              <a:t>Colour</a:t>
            </a:r>
            <a:r>
              <a:rPr lang="en-US" dirty="0"/>
              <a:t> Imager</a:t>
            </a:r>
          </a:p>
        </p:txBody>
      </p:sp>
      <p:sp>
        <p:nvSpPr>
          <p:cNvPr id="3" name="Footer Placeholder 2"/>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2A2A2A"/>
                </a:solidFill>
                <a:effectLst/>
                <a:uLnTx/>
                <a:uFillTx/>
                <a:latin typeface="Arial"/>
                <a:sym typeface="Helvetica Light"/>
              </a:rPr>
              <a:t>www.metoffice.gov.uk																									                       © Crown Copyright 2020, Met Office</a:t>
            </a:r>
          </a:p>
        </p:txBody>
      </p:sp>
      <p:sp>
        <p:nvSpPr>
          <p:cNvPr id="9" name="TextBox 8"/>
          <p:cNvSpPr txBox="1"/>
          <p:nvPr/>
        </p:nvSpPr>
        <p:spPr>
          <a:xfrm>
            <a:off x="265175" y="859843"/>
            <a:ext cx="6096317" cy="3529811"/>
          </a:xfrm>
          <a:prstGeom prst="rect">
            <a:avLst/>
          </a:prstGeom>
          <a:solidFill>
            <a:schemeClr val="bg1">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342900" marR="0" lvl="0" indent="-342900" algn="l" defTabSz="584200" rtl="0" eaLnBrk="1" fontAlgn="auto" latinLnBrk="0" hangingPunct="0">
              <a:lnSpc>
                <a:spcPct val="100000"/>
              </a:lnSpc>
              <a:spcBef>
                <a:spcPts val="0"/>
              </a:spcBef>
              <a:spcAft>
                <a:spcPts val="1200"/>
              </a:spcAft>
              <a:buClrTx/>
              <a:buSzTx/>
              <a:buFont typeface="Arial" charset="0"/>
              <a:buChar char="•"/>
              <a:tabLst/>
              <a:defRPr/>
            </a:pPr>
            <a:r>
              <a:rPr kumimoji="0" lang="en-US" sz="2000" b="1" i="0" u="none" strike="noStrike" kern="1200" cap="none" spc="0" normalizeH="0" baseline="0" noProof="0" dirty="0">
                <a:ln>
                  <a:noFill/>
                </a:ln>
                <a:solidFill>
                  <a:srgbClr val="7030A0"/>
                </a:solidFill>
                <a:effectLst/>
                <a:uLnTx/>
                <a:uFillTx/>
                <a:latin typeface="Arial"/>
                <a:ea typeface="+mn-ea"/>
                <a:cs typeface="+mn-cs"/>
                <a:sym typeface="Helvetica Light"/>
              </a:rPr>
              <a:t>OLCI = Ocean and Land </a:t>
            </a:r>
            <a:r>
              <a:rPr kumimoji="0" lang="en-US" sz="2000" b="1" i="0" u="none" strike="noStrike" kern="1200" cap="none" spc="0" normalizeH="0" baseline="0" noProof="0" dirty="0" err="1">
                <a:ln>
                  <a:noFill/>
                </a:ln>
                <a:solidFill>
                  <a:srgbClr val="7030A0"/>
                </a:solidFill>
                <a:effectLst/>
                <a:uLnTx/>
                <a:uFillTx/>
                <a:latin typeface="Arial"/>
                <a:ea typeface="+mn-ea"/>
                <a:cs typeface="+mn-cs"/>
                <a:sym typeface="Helvetica Light"/>
              </a:rPr>
              <a:t>Colour</a:t>
            </a:r>
            <a:r>
              <a:rPr kumimoji="0" lang="en-US" sz="2000" b="1" i="0" u="none" strike="noStrike" kern="1200" cap="none" spc="0" normalizeH="0" baseline="0" noProof="0" dirty="0">
                <a:ln>
                  <a:noFill/>
                </a:ln>
                <a:solidFill>
                  <a:srgbClr val="7030A0"/>
                </a:solidFill>
                <a:effectLst/>
                <a:uLnTx/>
                <a:uFillTx/>
                <a:latin typeface="Arial"/>
                <a:ea typeface="+mn-ea"/>
                <a:cs typeface="+mn-cs"/>
                <a:sym typeface="Helvetica Light"/>
              </a:rPr>
              <a:t> Imager </a:t>
            </a:r>
          </a:p>
          <a:p>
            <a:pPr marL="342900" marR="0" lvl="0" indent="-342900" algn="l" defTabSz="584200" rtl="0" eaLnBrk="1" fontAlgn="auto" latinLnBrk="0" hangingPunct="0">
              <a:lnSpc>
                <a:spcPct val="100000"/>
              </a:lnSpc>
              <a:spcBef>
                <a:spcPts val="0"/>
              </a:spcBef>
              <a:spcAft>
                <a:spcPts val="1200"/>
              </a:spcAft>
              <a:buClrTx/>
              <a:buSzTx/>
              <a:buFont typeface="Arial" charset="0"/>
              <a:buChar char="•"/>
              <a:tabLst/>
              <a:defRPr/>
            </a:pPr>
            <a:r>
              <a:rPr kumimoji="0" lang="en-US" sz="2000" b="1" i="0" u="none" strike="noStrike" kern="1200" cap="none" spc="0" normalizeH="0" baseline="0" noProof="0" dirty="0">
                <a:ln>
                  <a:noFill/>
                </a:ln>
                <a:solidFill>
                  <a:srgbClr val="7030A0"/>
                </a:solidFill>
                <a:effectLst/>
                <a:uLnTx/>
                <a:uFillTx/>
                <a:latin typeface="Arial"/>
                <a:ea typeface="+mn-ea"/>
                <a:cs typeface="+mn-cs"/>
                <a:sym typeface="Helvetica Light"/>
              </a:rPr>
              <a:t>21 channels in wavelength range 400-1020 nm</a:t>
            </a:r>
          </a:p>
          <a:p>
            <a:pPr marL="342900" marR="0" lvl="0" indent="-342900" algn="l" defTabSz="584200" rtl="0" eaLnBrk="1" fontAlgn="auto" latinLnBrk="0" hangingPunct="0">
              <a:lnSpc>
                <a:spcPct val="100000"/>
              </a:lnSpc>
              <a:spcBef>
                <a:spcPts val="0"/>
              </a:spcBef>
              <a:spcAft>
                <a:spcPts val="1200"/>
              </a:spcAft>
              <a:buClrTx/>
              <a:buSzTx/>
              <a:buFont typeface="Arial" charset="0"/>
              <a:buChar char="•"/>
              <a:tabLst/>
              <a:defRPr/>
            </a:pPr>
            <a:r>
              <a:rPr kumimoji="0" lang="en-US" sz="2000" b="1" i="0" u="none" strike="noStrike" kern="1200" cap="none" spc="0" normalizeH="0" baseline="0" noProof="0" dirty="0">
                <a:ln>
                  <a:noFill/>
                </a:ln>
                <a:solidFill>
                  <a:srgbClr val="7030A0"/>
                </a:solidFill>
                <a:effectLst/>
                <a:uLnTx/>
                <a:uFillTx/>
                <a:latin typeface="Arial"/>
                <a:sym typeface="Helvetica Light"/>
              </a:rPr>
              <a:t>Total column water </a:t>
            </a:r>
            <a:r>
              <a:rPr kumimoji="0" lang="en-US" sz="2000" b="1" i="0" u="none" strike="noStrike" kern="1200" cap="none" spc="0" normalizeH="0" baseline="0" noProof="0" dirty="0" err="1">
                <a:ln>
                  <a:noFill/>
                </a:ln>
                <a:solidFill>
                  <a:srgbClr val="7030A0"/>
                </a:solidFill>
                <a:effectLst/>
                <a:uLnTx/>
                <a:uFillTx/>
                <a:latin typeface="Arial"/>
                <a:sym typeface="Helvetica Light"/>
              </a:rPr>
              <a:t>vapour</a:t>
            </a:r>
            <a:r>
              <a:rPr kumimoji="0" lang="en-US" sz="2000" b="1" i="0" u="none" strike="noStrike" kern="1200" cap="none" spc="0" normalizeH="0" baseline="0" noProof="0" dirty="0">
                <a:ln>
                  <a:noFill/>
                </a:ln>
                <a:solidFill>
                  <a:srgbClr val="7030A0"/>
                </a:solidFill>
                <a:effectLst/>
                <a:uLnTx/>
                <a:uFillTx/>
                <a:latin typeface="Arial"/>
                <a:sym typeface="Helvetica Light"/>
              </a:rPr>
              <a:t> retrieved from reflected radiances from surface in 885 and 900 nm channels. Plan to use more channels. </a:t>
            </a:r>
          </a:p>
          <a:p>
            <a:pPr marL="342900" marR="0" lvl="0" indent="-342900" algn="l" defTabSz="584200" rtl="0" eaLnBrk="1" fontAlgn="auto" latinLnBrk="0" hangingPunct="0">
              <a:lnSpc>
                <a:spcPct val="100000"/>
              </a:lnSpc>
              <a:spcBef>
                <a:spcPts val="0"/>
              </a:spcBef>
              <a:spcAft>
                <a:spcPts val="1200"/>
              </a:spcAft>
              <a:buClrTx/>
              <a:buSzTx/>
              <a:buFont typeface="Arial" charset="0"/>
              <a:buChar char="•"/>
              <a:tabLst/>
              <a:defRPr/>
            </a:pPr>
            <a:r>
              <a:rPr kumimoji="0" lang="en-US" sz="2000" b="1" i="0" u="none" strike="noStrike" kern="1200" cap="none" spc="0" normalizeH="0" baseline="0" noProof="0" dirty="0">
                <a:ln>
                  <a:noFill/>
                </a:ln>
                <a:solidFill>
                  <a:srgbClr val="7030A0"/>
                </a:solidFill>
                <a:effectLst/>
                <a:uLnTx/>
                <a:uFillTx/>
                <a:latin typeface="Arial"/>
                <a:sym typeface="Helvetica Light"/>
              </a:rPr>
              <a:t>Also measures cloud top pressure.</a:t>
            </a:r>
          </a:p>
          <a:p>
            <a:pPr marL="342900" marR="0" lvl="0" indent="-342900" algn="l" defTabSz="584200" rtl="0" eaLnBrk="1" fontAlgn="auto" latinLnBrk="0" hangingPunct="0">
              <a:lnSpc>
                <a:spcPct val="100000"/>
              </a:lnSpc>
              <a:spcBef>
                <a:spcPts val="0"/>
              </a:spcBef>
              <a:spcAft>
                <a:spcPts val="1200"/>
              </a:spcAft>
              <a:buClrTx/>
              <a:buSzTx/>
              <a:buFont typeface="Arial" charset="0"/>
              <a:buChar char="•"/>
              <a:tabLst/>
              <a:defRPr/>
            </a:pPr>
            <a:r>
              <a:rPr kumimoji="0" lang="en-US" sz="2000" b="1" i="0" u="none" strike="noStrike" kern="1200" cap="none" spc="0" normalizeH="0" baseline="0" noProof="0" dirty="0">
                <a:ln>
                  <a:noFill/>
                </a:ln>
                <a:solidFill>
                  <a:srgbClr val="7030A0"/>
                </a:solidFill>
                <a:effectLst/>
                <a:uLnTx/>
                <a:uFillTx/>
                <a:latin typeface="Arial"/>
                <a:ea typeface="+mn-ea"/>
                <a:cs typeface="+mn-cs"/>
                <a:sym typeface="Helvetica Light"/>
              </a:rPr>
              <a:t>Products only over clear areas </a:t>
            </a:r>
            <a:r>
              <a:rPr kumimoji="0" lang="en-US" sz="2000" b="1" i="0" u="none" strike="noStrike" kern="1200" cap="none" spc="0" normalizeH="0" baseline="0" noProof="0" dirty="0">
                <a:ln>
                  <a:noFill/>
                </a:ln>
                <a:solidFill>
                  <a:srgbClr val="7030A0"/>
                </a:solidFill>
                <a:effectLst/>
                <a:uLnTx/>
                <a:uFillTx/>
                <a:latin typeface="Arial"/>
                <a:sym typeface="Helvetica Light"/>
              </a:rPr>
              <a:t>during </a:t>
            </a:r>
            <a:r>
              <a:rPr kumimoji="0" lang="en-US" sz="2000" b="1" i="0" u="sng" strike="noStrike" kern="1200" cap="none" spc="0" normalizeH="0" baseline="0" noProof="0" dirty="0">
                <a:ln>
                  <a:noFill/>
                </a:ln>
                <a:solidFill>
                  <a:srgbClr val="7030A0"/>
                </a:solidFill>
                <a:effectLst/>
                <a:uLnTx/>
                <a:uFillTx/>
                <a:latin typeface="Arial"/>
                <a:sym typeface="Helvetica Light"/>
              </a:rPr>
              <a:t>daylight</a:t>
            </a:r>
          </a:p>
          <a:p>
            <a:pPr marL="342900" marR="0" lvl="0" indent="-342900" algn="l" defTabSz="584200" rtl="0" eaLnBrk="1" fontAlgn="auto" latinLnBrk="0" hangingPunct="0">
              <a:lnSpc>
                <a:spcPct val="100000"/>
              </a:lnSpc>
              <a:spcBef>
                <a:spcPts val="0"/>
              </a:spcBef>
              <a:spcAft>
                <a:spcPts val="1200"/>
              </a:spcAft>
              <a:buClrTx/>
              <a:buSzTx/>
              <a:buFont typeface="Arial" charset="0"/>
              <a:buChar char="•"/>
              <a:tabLst/>
              <a:defRPr/>
            </a:pPr>
            <a:r>
              <a:rPr kumimoji="0" lang="en-US" sz="2000" b="1" i="0" u="none" strike="noStrike" kern="1200" cap="none" spc="0" normalizeH="0" baseline="0" noProof="0" dirty="0">
                <a:ln>
                  <a:noFill/>
                </a:ln>
                <a:solidFill>
                  <a:srgbClr val="7030A0"/>
                </a:solidFill>
                <a:effectLst/>
                <a:uLnTx/>
                <a:uFillTx/>
                <a:latin typeface="Arial"/>
                <a:ea typeface="+mn-ea"/>
                <a:cs typeface="+mn-cs"/>
                <a:sym typeface="Helvetica Light"/>
              </a:rPr>
              <a:t>Data received in NRT via EUMETCAST</a:t>
            </a:r>
            <a:endParaRPr kumimoji="0" lang="en-US" sz="2000" b="1" i="0" u="none" strike="noStrike" kern="1200" cap="none" spc="0" normalizeH="0" baseline="0" noProof="0" dirty="0">
              <a:ln>
                <a:noFill/>
              </a:ln>
              <a:solidFill>
                <a:srgbClr val="2A2A2A"/>
              </a:solidFill>
              <a:effectLst/>
              <a:uLnTx/>
              <a:uFillTx/>
              <a:latin typeface="Arial"/>
              <a:ea typeface="+mn-ea"/>
              <a:cs typeface="+mn-cs"/>
              <a:sym typeface="Helvetica Ligh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728" r="41871"/>
          <a:stretch/>
        </p:blipFill>
        <p:spPr>
          <a:xfrm>
            <a:off x="6361493" y="632854"/>
            <a:ext cx="2898648" cy="2054446"/>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5302"/>
          <a:stretch/>
        </p:blipFill>
        <p:spPr>
          <a:xfrm>
            <a:off x="6713616" y="2687300"/>
            <a:ext cx="1993234" cy="2035235"/>
          </a:xfrm>
          <a:prstGeom prst="rect">
            <a:avLst/>
          </a:prstGeom>
        </p:spPr>
      </p:pic>
    </p:spTree>
    <p:extLst>
      <p:ext uri="{BB962C8B-B14F-4D97-AF65-F5344CB8AC3E}">
        <p14:creationId xmlns:p14="http://schemas.microsoft.com/office/powerpoint/2010/main" val="8872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DD17-43B5-4613-9842-F9181D6B1A4F}"/>
              </a:ext>
            </a:extLst>
          </p:cNvPr>
          <p:cNvSpPr>
            <a:spLocks noGrp="1"/>
          </p:cNvSpPr>
          <p:nvPr>
            <p:ph type="title"/>
          </p:nvPr>
        </p:nvSpPr>
        <p:spPr>
          <a:xfrm>
            <a:off x="1601210" y="275414"/>
            <a:ext cx="7197620" cy="660092"/>
          </a:xfrm>
        </p:spPr>
        <p:txBody>
          <a:bodyPr/>
          <a:lstStyle/>
          <a:p>
            <a:r>
              <a:rPr lang="en-GB" sz="3200" dirty="0"/>
              <a:t>OLCI TCWV vs GB-GNSS and Model</a:t>
            </a:r>
          </a:p>
        </p:txBody>
      </p:sp>
      <p:sp>
        <p:nvSpPr>
          <p:cNvPr id="3" name="Footer Placeholder 2">
            <a:extLst>
              <a:ext uri="{FF2B5EF4-FFF2-40B4-BE49-F238E27FC236}">
                <a16:creationId xmlns:a16="http://schemas.microsoft.com/office/drawing/2014/main" id="{B504B871-C3E5-4127-BF52-7F15324E213F}"/>
              </a:ext>
            </a:extLst>
          </p:cNvPr>
          <p:cNvSpPr>
            <a:spLocks noGrp="1"/>
          </p:cNvSpPr>
          <p:nvPr>
            <p:ph type="ftr" sz="quarter" idx="10"/>
          </p:nvPr>
        </p:nvSpPr>
        <p:spPr/>
        <p:txBody>
          <a:bodyPr/>
          <a:lstStyle/>
          <a:p>
            <a:pPr>
              <a:defRPr/>
            </a:pPr>
            <a:r>
              <a:rPr lang="en-GB">
                <a:solidFill>
                  <a:srgbClr val="000000"/>
                </a:solidFill>
              </a:rPr>
              <a:t>© Crown copyright   Met Office</a:t>
            </a:r>
            <a:endParaRPr lang="en-GB" sz="1400">
              <a:solidFill>
                <a:srgbClr val="000000"/>
              </a:solidFill>
              <a:latin typeface="Times" pitchFamily="18" charset="0"/>
            </a:endParaRPr>
          </a:p>
        </p:txBody>
      </p:sp>
      <p:pic>
        <p:nvPicPr>
          <p:cNvPr id="10" name="Picture 9">
            <a:extLst>
              <a:ext uri="{FF2B5EF4-FFF2-40B4-BE49-F238E27FC236}">
                <a16:creationId xmlns:a16="http://schemas.microsoft.com/office/drawing/2014/main" id="{62AF963D-DBB1-4B2F-8D8E-E74EAD94DED7}"/>
              </a:ext>
            </a:extLst>
          </p:cNvPr>
          <p:cNvPicPr>
            <a:picLocks noChangeAspect="1"/>
          </p:cNvPicPr>
          <p:nvPr/>
        </p:nvPicPr>
        <p:blipFill rotWithShape="1">
          <a:blip r:embed="rId2">
            <a:extLst>
              <a:ext uri="{28A0092B-C50C-407E-A947-70E740481C1C}">
                <a14:useLocalDpi xmlns:a14="http://schemas.microsoft.com/office/drawing/2010/main" val="0"/>
              </a:ext>
            </a:extLst>
          </a:blip>
          <a:srcRect l="11068" t="27426" r="8073" b="29427"/>
          <a:stretch/>
        </p:blipFill>
        <p:spPr>
          <a:xfrm>
            <a:off x="465771" y="1065520"/>
            <a:ext cx="3763624" cy="150623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C9D6F7CF-49AA-4948-9D8F-54A012EFD741}"/>
              </a:ext>
            </a:extLst>
          </p:cNvPr>
          <p:cNvPicPr>
            <a:picLocks noChangeAspect="1"/>
          </p:cNvPicPr>
          <p:nvPr/>
        </p:nvPicPr>
        <p:blipFill rotWithShape="1">
          <a:blip r:embed="rId3">
            <a:extLst>
              <a:ext uri="{28A0092B-C50C-407E-A947-70E740481C1C}">
                <a14:useLocalDpi xmlns:a14="http://schemas.microsoft.com/office/drawing/2010/main" val="0"/>
              </a:ext>
            </a:extLst>
          </a:blip>
          <a:srcRect l="3539" t="6721" r="7782"/>
          <a:stretch/>
        </p:blipFill>
        <p:spPr>
          <a:xfrm>
            <a:off x="599153" y="2624634"/>
            <a:ext cx="2943389" cy="2322042"/>
          </a:xfrm>
          <a:prstGeom prst="rect">
            <a:avLst/>
          </a:prstGeom>
        </p:spPr>
      </p:pic>
      <p:sp>
        <p:nvSpPr>
          <p:cNvPr id="15" name="TextBox 14">
            <a:extLst>
              <a:ext uri="{FF2B5EF4-FFF2-40B4-BE49-F238E27FC236}">
                <a16:creationId xmlns:a16="http://schemas.microsoft.com/office/drawing/2014/main" id="{AEFB4436-1E19-4A3A-BA80-A0E7967D3AA1}"/>
              </a:ext>
            </a:extLst>
          </p:cNvPr>
          <p:cNvSpPr txBox="1"/>
          <p:nvPr/>
        </p:nvSpPr>
        <p:spPr>
          <a:xfrm>
            <a:off x="4572000" y="4143411"/>
            <a:ext cx="4432300" cy="738664"/>
          </a:xfrm>
          <a:prstGeom prst="rect">
            <a:avLst/>
          </a:prstGeom>
          <a:noFill/>
        </p:spPr>
        <p:txBody>
          <a:bodyPr wrap="square" rtlCol="0">
            <a:spAutoFit/>
          </a:bodyPr>
          <a:lstStyle/>
          <a:p>
            <a:r>
              <a:rPr lang="en-GB" dirty="0">
                <a:solidFill>
                  <a:srgbClr val="BC8F00"/>
                </a:solidFill>
              </a:rPr>
              <a:t>OLCI TCWV values show a moist bias for high</a:t>
            </a:r>
          </a:p>
          <a:p>
            <a:r>
              <a:rPr lang="en-GB" dirty="0">
                <a:solidFill>
                  <a:srgbClr val="BC8F00"/>
                </a:solidFill>
              </a:rPr>
              <a:t>total column amounts, this is being fixed in a new version of retrieval.</a:t>
            </a:r>
          </a:p>
        </p:txBody>
      </p:sp>
      <p:pic>
        <p:nvPicPr>
          <p:cNvPr id="17" name="Picture 16" descr="A screenshot of a cell phone&#10;&#10;Description automatically generated">
            <a:extLst>
              <a:ext uri="{FF2B5EF4-FFF2-40B4-BE49-F238E27FC236}">
                <a16:creationId xmlns:a16="http://schemas.microsoft.com/office/drawing/2014/main" id="{15E4F9D3-AE50-4793-99C9-13578AAB6C97}"/>
              </a:ext>
            </a:extLst>
          </p:cNvPr>
          <p:cNvPicPr>
            <a:picLocks noChangeAspect="1"/>
          </p:cNvPicPr>
          <p:nvPr/>
        </p:nvPicPr>
        <p:blipFill rotWithShape="1">
          <a:blip r:embed="rId4">
            <a:extLst>
              <a:ext uri="{28A0092B-C50C-407E-A947-70E740481C1C}">
                <a14:useLocalDpi xmlns:a14="http://schemas.microsoft.com/office/drawing/2010/main" val="0"/>
              </a:ext>
            </a:extLst>
          </a:blip>
          <a:srcRect l="3228" t="7180" r="7471"/>
          <a:stretch/>
        </p:blipFill>
        <p:spPr>
          <a:xfrm>
            <a:off x="4387521" y="872010"/>
            <a:ext cx="4049576" cy="3156899"/>
          </a:xfrm>
          <a:prstGeom prst="rect">
            <a:avLst/>
          </a:prstGeom>
        </p:spPr>
      </p:pic>
      <p:sp>
        <p:nvSpPr>
          <p:cNvPr id="18" name="Oval 17">
            <a:extLst>
              <a:ext uri="{FF2B5EF4-FFF2-40B4-BE49-F238E27FC236}">
                <a16:creationId xmlns:a16="http://schemas.microsoft.com/office/drawing/2014/main" id="{4C72BD80-983B-4E46-9BD3-F365C39CBDBC}"/>
              </a:ext>
            </a:extLst>
          </p:cNvPr>
          <p:cNvSpPr/>
          <p:nvPr/>
        </p:nvSpPr>
        <p:spPr bwMode="auto">
          <a:xfrm rot="2253163" flipH="1">
            <a:off x="7302382" y="1458791"/>
            <a:ext cx="733085" cy="1686705"/>
          </a:xfrm>
          <a:prstGeom prst="ellipse">
            <a:avLst/>
          </a:prstGeom>
          <a:noFill/>
          <a:ln w="222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charset="0"/>
            </a:endParaRPr>
          </a:p>
        </p:txBody>
      </p:sp>
      <p:sp>
        <p:nvSpPr>
          <p:cNvPr id="4" name="TextBox 3">
            <a:extLst>
              <a:ext uri="{FF2B5EF4-FFF2-40B4-BE49-F238E27FC236}">
                <a16:creationId xmlns:a16="http://schemas.microsoft.com/office/drawing/2014/main" id="{0AB9B1C3-C222-4211-AF3C-C7BC01198ABA}"/>
              </a:ext>
            </a:extLst>
          </p:cNvPr>
          <p:cNvSpPr txBox="1"/>
          <p:nvPr/>
        </p:nvSpPr>
        <p:spPr>
          <a:xfrm flipH="1">
            <a:off x="2837362" y="872010"/>
            <a:ext cx="1550158" cy="307777"/>
          </a:xfrm>
          <a:prstGeom prst="rect">
            <a:avLst/>
          </a:prstGeom>
          <a:noFill/>
        </p:spPr>
        <p:txBody>
          <a:bodyPr wrap="square" rtlCol="0">
            <a:spAutoFit/>
          </a:bodyPr>
          <a:lstStyle/>
          <a:p>
            <a:r>
              <a:rPr lang="en-GB" dirty="0">
                <a:solidFill>
                  <a:schemeClr val="bg1"/>
                </a:solidFill>
              </a:rPr>
              <a:t>GNSS sites </a:t>
            </a:r>
          </a:p>
        </p:txBody>
      </p:sp>
      <p:sp>
        <p:nvSpPr>
          <p:cNvPr id="11" name="TextBox 10">
            <a:extLst>
              <a:ext uri="{FF2B5EF4-FFF2-40B4-BE49-F238E27FC236}">
                <a16:creationId xmlns:a16="http://schemas.microsoft.com/office/drawing/2014/main" id="{17181B08-C811-41C5-AB46-5AAF685406E7}"/>
              </a:ext>
            </a:extLst>
          </p:cNvPr>
          <p:cNvSpPr txBox="1"/>
          <p:nvPr/>
        </p:nvSpPr>
        <p:spPr>
          <a:xfrm flipH="1">
            <a:off x="936901" y="2768432"/>
            <a:ext cx="2096968" cy="276999"/>
          </a:xfrm>
          <a:prstGeom prst="rect">
            <a:avLst/>
          </a:prstGeom>
          <a:noFill/>
        </p:spPr>
        <p:txBody>
          <a:bodyPr wrap="square" rtlCol="0">
            <a:spAutoFit/>
          </a:bodyPr>
          <a:lstStyle/>
          <a:p>
            <a:r>
              <a:rPr lang="en-GB" sz="1200" b="1" dirty="0">
                <a:solidFill>
                  <a:schemeClr val="bg1"/>
                </a:solidFill>
              </a:rPr>
              <a:t>UKMO Model comparison</a:t>
            </a:r>
          </a:p>
        </p:txBody>
      </p:sp>
      <p:sp>
        <p:nvSpPr>
          <p:cNvPr id="13" name="TextBox 12">
            <a:extLst>
              <a:ext uri="{FF2B5EF4-FFF2-40B4-BE49-F238E27FC236}">
                <a16:creationId xmlns:a16="http://schemas.microsoft.com/office/drawing/2014/main" id="{3F4DC7AF-F595-4C2B-A5F4-B8818576FEAB}"/>
              </a:ext>
            </a:extLst>
          </p:cNvPr>
          <p:cNvSpPr txBox="1"/>
          <p:nvPr/>
        </p:nvSpPr>
        <p:spPr>
          <a:xfrm flipH="1">
            <a:off x="4826495" y="1105315"/>
            <a:ext cx="1932615" cy="276999"/>
          </a:xfrm>
          <a:prstGeom prst="rect">
            <a:avLst/>
          </a:prstGeom>
          <a:noFill/>
        </p:spPr>
        <p:txBody>
          <a:bodyPr wrap="square" rtlCol="0">
            <a:spAutoFit/>
          </a:bodyPr>
          <a:lstStyle/>
          <a:p>
            <a:r>
              <a:rPr lang="en-GB" sz="1200" b="1" dirty="0">
                <a:solidFill>
                  <a:schemeClr val="bg1"/>
                </a:solidFill>
              </a:rPr>
              <a:t>GNSS ZTD comparison</a:t>
            </a:r>
          </a:p>
        </p:txBody>
      </p:sp>
    </p:spTree>
    <p:extLst>
      <p:ext uri="{BB962C8B-B14F-4D97-AF65-F5344CB8AC3E}">
        <p14:creationId xmlns:p14="http://schemas.microsoft.com/office/powerpoint/2010/main" val="327853122"/>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072A-C523-4D78-9094-36438D33DB9B}"/>
              </a:ext>
            </a:extLst>
          </p:cNvPr>
          <p:cNvSpPr>
            <a:spLocks noGrp="1"/>
          </p:cNvSpPr>
          <p:nvPr>
            <p:ph type="title"/>
          </p:nvPr>
        </p:nvSpPr>
        <p:spPr>
          <a:xfrm>
            <a:off x="1714499" y="261938"/>
            <a:ext cx="7281393" cy="1028700"/>
          </a:xfrm>
        </p:spPr>
        <p:txBody>
          <a:bodyPr wrap="square" anchor="t">
            <a:normAutofit/>
          </a:bodyPr>
          <a:lstStyle/>
          <a:p>
            <a:pPr algn="ctr"/>
            <a:r>
              <a:rPr lang="en-GB" dirty="0"/>
              <a:t>Changes made to the model water vapour</a:t>
            </a:r>
            <a:br>
              <a:rPr lang="en-GB" dirty="0"/>
            </a:br>
            <a:r>
              <a:rPr lang="en-GB" dirty="0"/>
              <a:t>at 850 </a:t>
            </a:r>
            <a:r>
              <a:rPr lang="en-GB" dirty="0" err="1"/>
              <a:t>hPa</a:t>
            </a:r>
            <a:r>
              <a:rPr lang="en-GB" dirty="0"/>
              <a:t> after TCWV assimilation</a:t>
            </a:r>
          </a:p>
        </p:txBody>
      </p:sp>
      <p:pic>
        <p:nvPicPr>
          <p:cNvPr id="4" name="Picture 3" descr="A close up of a map&#10;&#10;Description automatically generated">
            <a:extLst>
              <a:ext uri="{FF2B5EF4-FFF2-40B4-BE49-F238E27FC236}">
                <a16:creationId xmlns:a16="http://schemas.microsoft.com/office/drawing/2014/main" id="{287371F8-944F-41B8-9748-6D6E5A6A2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33826"/>
            <a:ext cx="3879380" cy="2619611"/>
          </a:xfrm>
          <a:prstGeom prst="rect">
            <a:avLst/>
          </a:prstGeom>
          <a:noFill/>
        </p:spPr>
      </p:pic>
      <p:pic>
        <p:nvPicPr>
          <p:cNvPr id="6" name="Picture 5" descr="A close up of a map&#10;&#10;Description automatically generated">
            <a:extLst>
              <a:ext uri="{FF2B5EF4-FFF2-40B4-BE49-F238E27FC236}">
                <a16:creationId xmlns:a16="http://schemas.microsoft.com/office/drawing/2014/main" id="{6922B6B2-685C-455C-9E5B-7B7EEBA23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445" y="1533826"/>
            <a:ext cx="3879380" cy="2619611"/>
          </a:xfrm>
          <a:prstGeom prst="rect">
            <a:avLst/>
          </a:prstGeom>
        </p:spPr>
      </p:pic>
      <p:sp>
        <p:nvSpPr>
          <p:cNvPr id="7" name="TextBox 6">
            <a:extLst>
              <a:ext uri="{FF2B5EF4-FFF2-40B4-BE49-F238E27FC236}">
                <a16:creationId xmlns:a16="http://schemas.microsoft.com/office/drawing/2014/main" id="{E94E688F-F855-48EF-A447-D6F2A24F4328}"/>
              </a:ext>
            </a:extLst>
          </p:cNvPr>
          <p:cNvSpPr txBox="1"/>
          <p:nvPr/>
        </p:nvSpPr>
        <p:spPr>
          <a:xfrm>
            <a:off x="1809482" y="1226049"/>
            <a:ext cx="80021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Arial"/>
                <a:ea typeface="+mn-ea"/>
                <a:cs typeface="+mn-cs"/>
              </a:rPr>
              <a:t>FebMar</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2502C78A-4F33-4762-89AF-AE6486F347E6}"/>
              </a:ext>
            </a:extLst>
          </p:cNvPr>
          <p:cNvSpPr txBox="1"/>
          <p:nvPr/>
        </p:nvSpPr>
        <p:spPr>
          <a:xfrm>
            <a:off x="6250547" y="1226048"/>
            <a:ext cx="702436"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Arial"/>
                <a:ea typeface="+mn-ea"/>
                <a:cs typeface="+mn-cs"/>
              </a:rPr>
              <a:t>JunJul</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1" name="Straight Arrow Connector 10">
            <a:extLst>
              <a:ext uri="{FF2B5EF4-FFF2-40B4-BE49-F238E27FC236}">
                <a16:creationId xmlns:a16="http://schemas.microsoft.com/office/drawing/2014/main" id="{9E1791EA-7F71-4929-8E74-89B9405DE4D5}"/>
              </a:ext>
            </a:extLst>
          </p:cNvPr>
          <p:cNvCxnSpPr>
            <a:cxnSpLocks/>
          </p:cNvCxnSpPr>
          <p:nvPr/>
        </p:nvCxnSpPr>
        <p:spPr>
          <a:xfrm>
            <a:off x="6524651" y="2451737"/>
            <a:ext cx="428332" cy="2058791"/>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7682AA-068E-4BF3-B160-6C975F124542}"/>
              </a:ext>
            </a:extLst>
          </p:cNvPr>
          <p:cNvCxnSpPr>
            <a:cxnSpLocks/>
          </p:cNvCxnSpPr>
          <p:nvPr/>
        </p:nvCxnSpPr>
        <p:spPr>
          <a:xfrm>
            <a:off x="2643431" y="2571750"/>
            <a:ext cx="583863" cy="1884989"/>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1FD9F6-5DD5-4C2D-AF1C-ACFCF1F81C5C}"/>
              </a:ext>
            </a:extLst>
          </p:cNvPr>
          <p:cNvCxnSpPr>
            <a:cxnSpLocks/>
          </p:cNvCxnSpPr>
          <p:nvPr/>
        </p:nvCxnSpPr>
        <p:spPr>
          <a:xfrm>
            <a:off x="6011249" y="2756548"/>
            <a:ext cx="780167" cy="1753980"/>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588CCE-B386-47A9-9590-983A3865938B}"/>
              </a:ext>
            </a:extLst>
          </p:cNvPr>
          <p:cNvCxnSpPr>
            <a:cxnSpLocks/>
          </p:cNvCxnSpPr>
          <p:nvPr/>
        </p:nvCxnSpPr>
        <p:spPr>
          <a:xfrm>
            <a:off x="5534228" y="1792438"/>
            <a:ext cx="1054323" cy="2718090"/>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C43375-BC4A-488A-9EF9-A65F7DAFEEEC}"/>
              </a:ext>
            </a:extLst>
          </p:cNvPr>
          <p:cNvCxnSpPr>
            <a:cxnSpLocks/>
          </p:cNvCxnSpPr>
          <p:nvPr/>
        </p:nvCxnSpPr>
        <p:spPr>
          <a:xfrm flipH="1">
            <a:off x="7109021" y="2937835"/>
            <a:ext cx="831458" cy="1572693"/>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8E2B67-5D19-48E3-9A1C-D9C3A43CFA87}"/>
              </a:ext>
            </a:extLst>
          </p:cNvPr>
          <p:cNvSpPr txBox="1"/>
          <p:nvPr/>
        </p:nvSpPr>
        <p:spPr>
          <a:xfrm>
            <a:off x="6317400" y="4504959"/>
            <a:ext cx="110959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Increased q</a:t>
            </a:r>
          </a:p>
        </p:txBody>
      </p:sp>
      <p:sp>
        <p:nvSpPr>
          <p:cNvPr id="23" name="TextBox 22">
            <a:extLst>
              <a:ext uri="{FF2B5EF4-FFF2-40B4-BE49-F238E27FC236}">
                <a16:creationId xmlns:a16="http://schemas.microsoft.com/office/drawing/2014/main" id="{9F147C18-BDFD-4A1D-A16D-B5D8127AEFFF}"/>
              </a:ext>
            </a:extLst>
          </p:cNvPr>
          <p:cNvSpPr txBox="1"/>
          <p:nvPr/>
        </p:nvSpPr>
        <p:spPr>
          <a:xfrm>
            <a:off x="2716362" y="4396625"/>
            <a:ext cx="1050288"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Reduced q</a:t>
            </a:r>
          </a:p>
        </p:txBody>
      </p:sp>
    </p:spTree>
    <p:extLst>
      <p:ext uri="{BB962C8B-B14F-4D97-AF65-F5344CB8AC3E}">
        <p14:creationId xmlns:p14="http://schemas.microsoft.com/office/powerpoint/2010/main" val="261654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072A-C523-4D78-9094-36438D33DB9B}"/>
              </a:ext>
            </a:extLst>
          </p:cNvPr>
          <p:cNvSpPr>
            <a:spLocks noGrp="1"/>
          </p:cNvSpPr>
          <p:nvPr>
            <p:ph type="title"/>
          </p:nvPr>
        </p:nvSpPr>
        <p:spPr>
          <a:xfrm>
            <a:off x="1714499" y="261938"/>
            <a:ext cx="7281393" cy="1028700"/>
          </a:xfrm>
        </p:spPr>
        <p:txBody>
          <a:bodyPr wrap="square" anchor="t">
            <a:normAutofit/>
          </a:bodyPr>
          <a:lstStyle/>
          <a:p>
            <a:r>
              <a:rPr lang="en-GB" dirty="0"/>
              <a:t>Changes made to the model water vapour after TCWV assimilation</a:t>
            </a:r>
          </a:p>
        </p:txBody>
      </p:sp>
      <p:sp>
        <p:nvSpPr>
          <p:cNvPr id="7" name="TextBox 6">
            <a:extLst>
              <a:ext uri="{FF2B5EF4-FFF2-40B4-BE49-F238E27FC236}">
                <a16:creationId xmlns:a16="http://schemas.microsoft.com/office/drawing/2014/main" id="{E94E688F-F855-48EF-A447-D6F2A24F4328}"/>
              </a:ext>
            </a:extLst>
          </p:cNvPr>
          <p:cNvSpPr txBox="1"/>
          <p:nvPr/>
        </p:nvSpPr>
        <p:spPr>
          <a:xfrm>
            <a:off x="1809482" y="1226049"/>
            <a:ext cx="80021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Arial"/>
                <a:ea typeface="+mn-ea"/>
                <a:cs typeface="+mn-cs"/>
              </a:rPr>
              <a:t>FebMar</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2502C78A-4F33-4762-89AF-AE6486F347E6}"/>
              </a:ext>
            </a:extLst>
          </p:cNvPr>
          <p:cNvSpPr txBox="1"/>
          <p:nvPr/>
        </p:nvSpPr>
        <p:spPr>
          <a:xfrm>
            <a:off x="6250547" y="1226048"/>
            <a:ext cx="702436"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Arial"/>
                <a:ea typeface="+mn-ea"/>
                <a:cs typeface="+mn-cs"/>
              </a:rPr>
              <a:t>JunJul</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2C6988CF-424D-4828-803B-6D5B2D7D8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6" y="1482644"/>
            <a:ext cx="3925912" cy="2830309"/>
          </a:xfrm>
          <a:prstGeom prst="rect">
            <a:avLst/>
          </a:prstGeom>
        </p:spPr>
      </p:pic>
      <p:cxnSp>
        <p:nvCxnSpPr>
          <p:cNvPr id="12" name="Straight Arrow Connector 11">
            <a:extLst>
              <a:ext uri="{FF2B5EF4-FFF2-40B4-BE49-F238E27FC236}">
                <a16:creationId xmlns:a16="http://schemas.microsoft.com/office/drawing/2014/main" id="{2A7682AA-068E-4BF3-B160-6C975F124542}"/>
              </a:ext>
            </a:extLst>
          </p:cNvPr>
          <p:cNvCxnSpPr>
            <a:cxnSpLocks/>
          </p:cNvCxnSpPr>
          <p:nvPr/>
        </p:nvCxnSpPr>
        <p:spPr>
          <a:xfrm>
            <a:off x="2369179" y="1980895"/>
            <a:ext cx="683114" cy="2592890"/>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8E2B67-5D19-48E3-9A1C-D9C3A43CFA87}"/>
              </a:ext>
            </a:extLst>
          </p:cNvPr>
          <p:cNvSpPr txBox="1"/>
          <p:nvPr/>
        </p:nvSpPr>
        <p:spPr>
          <a:xfrm>
            <a:off x="5962945" y="4522500"/>
            <a:ext cx="110959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Increased q</a:t>
            </a:r>
          </a:p>
        </p:txBody>
      </p:sp>
      <p:sp>
        <p:nvSpPr>
          <p:cNvPr id="23" name="TextBox 22">
            <a:extLst>
              <a:ext uri="{FF2B5EF4-FFF2-40B4-BE49-F238E27FC236}">
                <a16:creationId xmlns:a16="http://schemas.microsoft.com/office/drawing/2014/main" id="{9F147C18-BDFD-4A1D-A16D-B5D8127AEFFF}"/>
              </a:ext>
            </a:extLst>
          </p:cNvPr>
          <p:cNvSpPr txBox="1"/>
          <p:nvPr/>
        </p:nvSpPr>
        <p:spPr>
          <a:xfrm>
            <a:off x="2661111" y="4573785"/>
            <a:ext cx="1050288"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Reduced q</a:t>
            </a:r>
          </a:p>
        </p:txBody>
      </p:sp>
      <p:sp>
        <p:nvSpPr>
          <p:cNvPr id="17" name="TextBox 16">
            <a:extLst>
              <a:ext uri="{FF2B5EF4-FFF2-40B4-BE49-F238E27FC236}">
                <a16:creationId xmlns:a16="http://schemas.microsoft.com/office/drawing/2014/main" id="{8AE56E57-9C68-4A9B-B383-B46AE97B59B2}"/>
              </a:ext>
            </a:extLst>
          </p:cNvPr>
          <p:cNvSpPr txBox="1"/>
          <p:nvPr/>
        </p:nvSpPr>
        <p:spPr>
          <a:xfrm>
            <a:off x="803311" y="4448131"/>
            <a:ext cx="110959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Increased q</a:t>
            </a:r>
          </a:p>
        </p:txBody>
      </p:sp>
      <p:cxnSp>
        <p:nvCxnSpPr>
          <p:cNvPr id="18" name="Straight Arrow Connector 17">
            <a:extLst>
              <a:ext uri="{FF2B5EF4-FFF2-40B4-BE49-F238E27FC236}">
                <a16:creationId xmlns:a16="http://schemas.microsoft.com/office/drawing/2014/main" id="{FB68A93F-034D-40B6-9E67-75B6045B8436}"/>
              </a:ext>
            </a:extLst>
          </p:cNvPr>
          <p:cNvCxnSpPr>
            <a:cxnSpLocks/>
          </p:cNvCxnSpPr>
          <p:nvPr/>
        </p:nvCxnSpPr>
        <p:spPr>
          <a:xfrm>
            <a:off x="689020" y="3277340"/>
            <a:ext cx="514501" cy="1170791"/>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21" name="Picture 20" descr="A screenshot of a cell phone&#10;&#10;Description automatically generated">
            <a:extLst>
              <a:ext uri="{FF2B5EF4-FFF2-40B4-BE49-F238E27FC236}">
                <a16:creationId xmlns:a16="http://schemas.microsoft.com/office/drawing/2014/main" id="{0A3904A1-7695-4A49-B8E3-9B6182B1B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446" y="1487691"/>
            <a:ext cx="3925912" cy="2830309"/>
          </a:xfrm>
          <a:prstGeom prst="rect">
            <a:avLst/>
          </a:prstGeom>
        </p:spPr>
      </p:pic>
      <p:sp>
        <p:nvSpPr>
          <p:cNvPr id="24" name="TextBox 23">
            <a:extLst>
              <a:ext uri="{FF2B5EF4-FFF2-40B4-BE49-F238E27FC236}">
                <a16:creationId xmlns:a16="http://schemas.microsoft.com/office/drawing/2014/main" id="{C723CD20-0950-4AD2-AA47-D4574A01E1E6}"/>
              </a:ext>
            </a:extLst>
          </p:cNvPr>
          <p:cNvSpPr txBox="1"/>
          <p:nvPr/>
        </p:nvSpPr>
        <p:spPr>
          <a:xfrm>
            <a:off x="7601577" y="4515053"/>
            <a:ext cx="1050288"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Reduced q</a:t>
            </a:r>
          </a:p>
        </p:txBody>
      </p:sp>
      <p:cxnSp>
        <p:nvCxnSpPr>
          <p:cNvPr id="14" name="Straight Arrow Connector 13">
            <a:extLst>
              <a:ext uri="{FF2B5EF4-FFF2-40B4-BE49-F238E27FC236}">
                <a16:creationId xmlns:a16="http://schemas.microsoft.com/office/drawing/2014/main" id="{661FD9F6-5DD5-4C2D-AF1C-ACFCF1F81C5C}"/>
              </a:ext>
            </a:extLst>
          </p:cNvPr>
          <p:cNvCxnSpPr>
            <a:cxnSpLocks/>
            <a:endCxn id="24" idx="0"/>
          </p:cNvCxnSpPr>
          <p:nvPr/>
        </p:nvCxnSpPr>
        <p:spPr>
          <a:xfrm>
            <a:off x="6682460" y="1934063"/>
            <a:ext cx="1444261" cy="2580990"/>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C43375-BC4A-488A-9EF9-A65F7DAFEEEC}"/>
              </a:ext>
            </a:extLst>
          </p:cNvPr>
          <p:cNvCxnSpPr>
            <a:cxnSpLocks/>
            <a:endCxn id="22" idx="0"/>
          </p:cNvCxnSpPr>
          <p:nvPr/>
        </p:nvCxnSpPr>
        <p:spPr>
          <a:xfrm>
            <a:off x="6463785" y="3630180"/>
            <a:ext cx="53960" cy="892320"/>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1791EA-7F71-4929-8E74-89B9405DE4D5}"/>
              </a:ext>
            </a:extLst>
          </p:cNvPr>
          <p:cNvCxnSpPr>
            <a:cxnSpLocks/>
          </p:cNvCxnSpPr>
          <p:nvPr/>
        </p:nvCxnSpPr>
        <p:spPr>
          <a:xfrm>
            <a:off x="4879380" y="3493104"/>
            <a:ext cx="1415711" cy="1021949"/>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8362D94-600B-4005-8483-2C0E691DFB5B}"/>
              </a:ext>
            </a:extLst>
          </p:cNvPr>
          <p:cNvCxnSpPr>
            <a:cxnSpLocks/>
          </p:cNvCxnSpPr>
          <p:nvPr/>
        </p:nvCxnSpPr>
        <p:spPr>
          <a:xfrm>
            <a:off x="2184692" y="3431228"/>
            <a:ext cx="758997" cy="1170791"/>
          </a:xfrm>
          <a:prstGeom prst="straightConnector1">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429876"/>
      </p:ext>
    </p:extLst>
  </p:cSld>
  <p:clrMapOvr>
    <a:masterClrMapping/>
  </p:clrMapOvr>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10.xml><?xml version="1.0" encoding="utf-8"?>
<a:theme xmlns:a="http://schemas.openxmlformats.org/drawingml/2006/main" name="4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922567F5-2F72-4512-93F5-C2EFAD87CE74}" vid="{33C7D5F4-8BA3-44D0-9390-4DF64F17FB39}"/>
    </a:ext>
  </a:extLst>
</a:theme>
</file>

<file path=ppt/theme/theme11.xml><?xml version="1.0" encoding="utf-8"?>
<a:theme xmlns:a="http://schemas.openxmlformats.org/drawingml/2006/main" name="ESA Mac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12.xml><?xml version="1.0" encoding="utf-8"?>
<a:theme xmlns:a="http://schemas.openxmlformats.org/drawingml/2006/main" name="30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4.xml><?xml version="1.0" encoding="utf-8"?>
<a:theme xmlns:a="http://schemas.openxmlformats.org/drawingml/2006/main" name="3_MO-widescreen_DES-template_30112016">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widescreen_DES-template_30112016" id="{9B026D60-7140-48DB-8D72-FC0DDB02BE8C}" vid="{251C76C5-2A48-4924-B1A5-57C95F0CF356}"/>
    </a:ext>
  </a:extLst>
</a:theme>
</file>

<file path=ppt/theme/theme5.xml><?xml version="1.0" encoding="utf-8"?>
<a:theme xmlns:a="http://schemas.openxmlformats.org/drawingml/2006/main" name="2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6.xml><?xml version="1.0" encoding="utf-8"?>
<a:theme xmlns:a="http://schemas.openxmlformats.org/drawingml/2006/main" name="2_MO-widescreen_DES-template_30112016">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widescreen_DES-template_30112016" id="{9B026D60-7140-48DB-8D72-FC0DDB02BE8C}" vid="{251C76C5-2A48-4924-B1A5-57C95F0CF356}"/>
    </a:ext>
  </a:extLst>
</a:theme>
</file>

<file path=ppt/theme/theme7.xml><?xml version="1.0" encoding="utf-8"?>
<a:theme xmlns:a="http://schemas.openxmlformats.org/drawingml/2006/main" name="4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et Office presentation 4x3 [Read-Only]" id="{718057D0-3168-4CDB-A9D0-33C721E04CC2}" vid="{2F1A1CC9-45FA-4425-9161-2174F122771C}"/>
    </a:ext>
  </a:extLst>
</a:theme>
</file>

<file path=docProps/app.xml><?xml version="1.0" encoding="utf-8"?>
<Properties xmlns="http://schemas.openxmlformats.org/officeDocument/2006/extended-properties" xmlns:vt="http://schemas.openxmlformats.org/officeDocument/2006/docPropsVTypes">
  <TotalTime>2790</TotalTime>
  <Words>337</Words>
  <Application>Microsoft Office PowerPoint</Application>
  <PresentationFormat>On-screen Show (16:9)</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6</vt:i4>
      </vt:variant>
    </vt:vector>
  </HeadingPairs>
  <TitlesOfParts>
    <vt:vector size="26" baseType="lpstr">
      <vt:lpstr>Arial</vt:lpstr>
      <vt:lpstr>Calibri</vt:lpstr>
      <vt:lpstr>Times</vt:lpstr>
      <vt:lpstr>Verdana</vt:lpstr>
      <vt:lpstr>Met Office PowerPoint Template</vt:lpstr>
      <vt:lpstr>10_Custom Design</vt:lpstr>
      <vt:lpstr>1_Met Office PowerPoint Template</vt:lpstr>
      <vt:lpstr>3_MO-widescreen_DES-template_30112016</vt:lpstr>
      <vt:lpstr>2_Met Office PowerPoint Template</vt:lpstr>
      <vt:lpstr>2_MO-widescreen_DES-template_30112016</vt:lpstr>
      <vt:lpstr>4_Blank Presentation</vt:lpstr>
      <vt:lpstr>8_Custom Design</vt:lpstr>
      <vt:lpstr>3_Met Office PowerPoint Template</vt:lpstr>
      <vt:lpstr>4_Met Office PowerPoint Template</vt:lpstr>
      <vt:lpstr>ESA Mac Presentation 16-9</vt:lpstr>
      <vt:lpstr>30_Custom Design</vt:lpstr>
      <vt:lpstr>6_Custom Design</vt:lpstr>
      <vt:lpstr>2_Custom Design</vt:lpstr>
      <vt:lpstr>Custom Design</vt:lpstr>
      <vt:lpstr>1_Custom Design</vt:lpstr>
      <vt:lpstr>OLCI total column water vapour UFO in JEDI</vt:lpstr>
      <vt:lpstr>Rationale:</vt:lpstr>
      <vt:lpstr>Ocean and Land Colour Imager</vt:lpstr>
      <vt:lpstr>OLCI TCWV vs GB-GNSS and Model</vt:lpstr>
      <vt:lpstr>Changes made to the model water vapour at 850 hPa after TCWV assimilation</vt:lpstr>
      <vt:lpstr>Changes made to the model water vapour after TCWV assimilation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Exploiting satellite total column water vapour measurements for NWP </dc:title>
  <dc:creator>Saunders, Roger</dc:creator>
  <cp:lastModifiedBy>Saunders, Roger</cp:lastModifiedBy>
  <cp:revision>71</cp:revision>
  <dcterms:created xsi:type="dcterms:W3CDTF">2020-09-07T09:23:27Z</dcterms:created>
  <dcterms:modified xsi:type="dcterms:W3CDTF">2021-06-09T16:00:54Z</dcterms:modified>
</cp:coreProperties>
</file>