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78" d="100"/>
          <a:sy n="78" d="100"/>
        </p:scale>
        <p:origin x="19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05C2A-DA89-734B-9043-5DCE35474405}" type="datetimeFigureOut">
              <a:rPr lang="en-US" smtClean="0"/>
              <a:t>6/7/21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06D9E-B1EC-B44C-8E47-350BD9ABD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3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06D9E-B1EC-B44C-8E47-350BD9ABDB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66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06D9E-B1EC-B44C-8E47-350BD9ABDB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5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06D9E-B1EC-B44C-8E47-350BD9ABDB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19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06D9E-B1EC-B44C-8E47-350BD9ABDB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20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06D9E-B1EC-B44C-8E47-350BD9ABDB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20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06D9E-B1EC-B44C-8E47-350BD9ABDB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93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06D9E-B1EC-B44C-8E47-350BD9ABDB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A0FE-59AC-764A-ABED-9B98285B9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66C2E-D49B-3646-A69A-6F48630B2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EFC90-3DC4-E847-BBA5-D46B0583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19482-AA70-224E-BB36-C783DFCBC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668AA-E598-ED40-B949-AF7B0E708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8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E881E-BF38-DD44-BF99-1080FAD0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D3C1F0-0018-C740-9923-FE126E97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6483B-1CBD-D843-95C4-0EE6E1099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69AAF-72C0-2A47-A17E-D208EF2C8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58679-2DDA-844B-93DE-CA8ECA14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DD57A1-9207-8747-906F-B1B20233C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310E8-53EA-0348-85DB-C93E5A5CD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5A7AA-6F8A-ED44-A742-5FAB120E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082A5-3E27-D14C-ACF9-BBB52818A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E9B01-78A5-164A-97A2-DF96342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5888-F392-5549-8377-B356F49F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028F7-6600-B149-81D4-17BEE2113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A1DB5-0544-7E48-AFC6-ACAB1138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B4AA2-CCFC-9B48-B81F-F6B8DC4E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78254-7EB3-4C45-8129-25536867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0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C8F1-BAAD-3442-8ACC-2A77E477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E0604-206B-2248-9BC1-52AD62B87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6F633-85F7-2A4F-8FC8-C14F2CF5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60980-02EC-054B-AD15-4C586E52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4D8F8-ED6F-A841-9017-B4E63999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059B6-C119-0346-AF38-75712F97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7ECF9-A024-2B48-9FE1-ACB6C71CE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81974-F31B-284B-A64A-C8C97D58E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C31F2-7E11-EB40-806A-385972D2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F6713-20F4-3140-9A4D-15DB4FDC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3DDBF-B3F5-5945-A306-99C5F034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0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3DCF-4CF0-1A40-8F4D-382278CC3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B6950-04C1-5041-B0BA-97653B585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72E82-4733-9946-A7BA-586106F09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090601-11E0-A34F-83BB-21ABDDD08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1C9CE-8A93-AA47-97E0-2AD054230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A3D2E7-8482-CE48-ABA7-B830386B2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846D1C-6FE0-F94B-B1E3-9F212251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1D822B-D673-1241-BF86-FC4A9759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2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E34A-4FB7-D240-A9DE-689B57361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05D2BD-6183-E943-8B2C-922618E3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04B35-321B-1E45-A7B0-F4E9E6C2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4BBC1-29FB-F344-9FAA-C885D285C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9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914486-3E26-E947-AFA3-5C0CBF0A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64D6E-9020-1240-88A7-0452C82C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BF1AE-1382-8944-A14A-9C8E6F1EE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7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9CB9F-2C92-484A-B1BC-BF8F7C8DC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D4FEE-6BB8-A54A-9DA5-3FB06D7B5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A1FA2-D317-BA44-86A3-E38F7F601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7418B-5826-6745-9A11-08A7756E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AD1CE-A6C6-0E40-825A-1EAC3221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B7D-6610-284F-9E36-93233564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8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1F49-BDD1-5748-9861-D57C312B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C4228-0D8B-A046-8DA0-602859BED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CB64F-9456-9E42-9210-6675A5010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67C36-2A1F-7C48-B7C6-F3AC3572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A3BD3-F0D5-A94B-A2B5-A882CCC8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DD928-FB00-3945-9B13-9AD4DE9F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6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158DFF-1C97-D749-8D77-A36527A19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3618E-60D7-024E-AAE9-A8911A8DB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1C9D1-ED3C-5645-8631-0D484C47A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9697-DEC9-1045-8F1D-6FF3EE02AF2B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CE1AE-97DE-F149-91C1-57EAC22D8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BCA39-369C-A04D-B6A4-0BB079924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50CC6-193B-F244-A05B-E0CA84BF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30F85-984A-F342-AA90-73E06912B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0940" y="117678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Opening remarks from the </a:t>
            </a:r>
            <a:br>
              <a:rPr lang="en-US" sz="44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Management Oversight Board (MOB)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FE36A-A857-3A4E-BC81-24B4B6B3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7947" y="4178676"/>
            <a:ext cx="5257800" cy="948124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18</a:t>
            </a:r>
            <a:r>
              <a:rPr lang="en-US" sz="2000" baseline="30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JCSDA Technical Review Meeting and Science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F719E-0FBD-F74D-B0BA-AE6D531F77D5}"/>
              </a:ext>
            </a:extLst>
          </p:cNvPr>
          <p:cNvSpPr txBox="1"/>
          <p:nvPr/>
        </p:nvSpPr>
        <p:spPr>
          <a:xfrm>
            <a:off x="9626796" y="5749447"/>
            <a:ext cx="1722213" cy="427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June 7, 2021</a:t>
            </a:r>
          </a:p>
        </p:txBody>
      </p:sp>
    </p:spTree>
    <p:extLst>
      <p:ext uri="{BB962C8B-B14F-4D97-AF65-F5344CB8AC3E}">
        <p14:creationId xmlns:p14="http://schemas.microsoft.com/office/powerpoint/2010/main" val="741928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30F85-984A-F342-AA90-73E06912B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291" y="117678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</a:rPr>
              <a:t>It’s e</a:t>
            </a:r>
            <a:r>
              <a:rPr lang="en-US" sz="44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xcitin</a:t>
            </a:r>
            <a:r>
              <a:rPr lang="en-US" sz="4400" dirty="0">
                <a:solidFill>
                  <a:srgbClr val="FF0000"/>
                </a:solidFill>
              </a:rPr>
              <a:t>g to meet again this year</a:t>
            </a:r>
            <a:endParaRPr lang="en-US" sz="44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FE36A-A857-3A4E-BC81-24B4B6B3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903" y="2791669"/>
            <a:ext cx="9458807" cy="2674186"/>
          </a:xfrm>
        </p:spPr>
        <p:txBody>
          <a:bodyPr vert="horz" lIns="91440" tIns="45720" rIns="91440" bIns="45720" rtlCol="0">
            <a:noAutofit/>
          </a:bodyPr>
          <a:lstStyle/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Virtual setting remains essential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Lots of credit due to the JCSDA team for organizing the meeting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Special thanks to Kat Shanahan and Jim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Yoe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347663" indent="-347663" algn="l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       and, of course, all of you for making the meeting a success </a:t>
            </a:r>
          </a:p>
        </p:txBody>
      </p:sp>
    </p:spTree>
    <p:extLst>
      <p:ext uri="{BB962C8B-B14F-4D97-AF65-F5344CB8AC3E}">
        <p14:creationId xmlns:p14="http://schemas.microsoft.com/office/powerpoint/2010/main" val="2243117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30F85-984A-F342-AA90-73E06912B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291" y="117678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</a:rPr>
              <a:t>Role of the MOB</a:t>
            </a:r>
            <a:endParaRPr lang="en-US" sz="44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FE36A-A857-3A4E-BC81-24B4B6B3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903" y="2791669"/>
            <a:ext cx="9458807" cy="2674186"/>
          </a:xfrm>
        </p:spPr>
        <p:txBody>
          <a:bodyPr vert="horz" lIns="91440" tIns="45720" rIns="91440" bIns="45720" rtlCol="0">
            <a:noAutofit/>
          </a:bodyPr>
          <a:lstStyle/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Set big-picture strategy – communicate to Agency Executives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Work with ET to define work plan – and with Agency funding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Approving the Annual Operating Plan – current activities </a:t>
            </a:r>
          </a:p>
          <a:p>
            <a:pPr marL="347663" indent="-347663" algn="l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       Let’s recognize the exceptional work done by the ET</a:t>
            </a:r>
          </a:p>
        </p:txBody>
      </p:sp>
    </p:spTree>
    <p:extLst>
      <p:ext uri="{BB962C8B-B14F-4D97-AF65-F5344CB8AC3E}">
        <p14:creationId xmlns:p14="http://schemas.microsoft.com/office/powerpoint/2010/main" val="1614383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30F85-984A-F342-AA90-73E06912B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291" y="117678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</a:rPr>
              <a:t>Changes in the MOB</a:t>
            </a:r>
            <a:endParaRPr lang="en-US" sz="44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FE36A-A857-3A4E-BC81-24B4B6B3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4" y="2524542"/>
            <a:ext cx="5100262" cy="3865983"/>
          </a:xfrm>
        </p:spPr>
        <p:txBody>
          <a:bodyPr vert="horz" lIns="91440" tIns="45720" rIns="91440" bIns="45720" rtlCol="0">
            <a:noAutofit/>
          </a:bodyPr>
          <a:lstStyle/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Many thanks to: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Harry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Cicanek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who play a major role until he retired from NESDIS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Kurtis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Schubeck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for admirably representing the Air Force after Mike Farrar departed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Brian Gross, for his generally excellent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servce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as the NWS member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14B45E9-9CAD-C440-9073-C6EFB2FA5FA9}"/>
              </a:ext>
            </a:extLst>
          </p:cNvPr>
          <p:cNvSpPr txBox="1">
            <a:spLocks/>
          </p:cNvSpPr>
          <p:nvPr/>
        </p:nvSpPr>
        <p:spPr>
          <a:xfrm>
            <a:off x="6692772" y="2522833"/>
            <a:ext cx="5214976" cy="2674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Welcome to: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Joe Pica and Mitch Goldberg now represent NESDIS in a rotating role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Anil Rao is now beginning his tenure as Chief Scientist in Air Force Weather and serves on the MOB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Mike Farrar has a new role as the NWS representative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Jon Petch, who represents The UK Met Office’s investments in JCSDA</a:t>
            </a:r>
          </a:p>
          <a:p>
            <a:pPr marL="347663" indent="-347663" algn="l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580451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30F85-984A-F342-AA90-73E06912B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291" y="117678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</a:rPr>
              <a:t>The MOB</a:t>
            </a:r>
            <a:endParaRPr lang="en-US" sz="44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FE36A-A857-3A4E-BC81-24B4B6B3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4740" y="1260822"/>
            <a:ext cx="5922186" cy="4934492"/>
          </a:xfrm>
        </p:spPr>
        <p:txBody>
          <a:bodyPr vert="horz" lIns="91440" tIns="45720" rIns="91440" bIns="45720" rtlCol="0">
            <a:noAutofit/>
          </a:bodyPr>
          <a:lstStyle/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Members: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Michael Farrar, NOAA-NWS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Mitch Goldberg, NOAA-NESDIS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James Hansen, NRL-Navy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Jennifer Mahoney, NOAA-OAR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David McCarren, Office of the Oceanographer of the Navy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Steven Pawson, NASA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Jon Petch, The Met Office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Joe Pica, NOAA-NESDIS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Anil Rao, USAF Weather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14B45E9-9CAD-C440-9073-C6EFB2FA5FA9}"/>
              </a:ext>
            </a:extLst>
          </p:cNvPr>
          <p:cNvSpPr txBox="1">
            <a:spLocks/>
          </p:cNvSpPr>
          <p:nvPr/>
        </p:nvSpPr>
        <p:spPr>
          <a:xfrm>
            <a:off x="1483762" y="2492010"/>
            <a:ext cx="5214976" cy="2674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Ex-officio members: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Brian Gross, NOAA-NWS </a:t>
            </a:r>
          </a:p>
          <a:p>
            <a:pPr marL="347663" indent="-347663" algn="l"/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Tsengdar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Lee, NASA 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Dorothy Koch, NOAA-OAR</a:t>
            </a: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Stephan Smith</a:t>
            </a:r>
            <a:r>
              <a:rPr lang="en-US">
                <a:solidFill>
                  <a:schemeClr val="accent6">
                    <a:lumMod val="60000"/>
                    <a:lumOff val="40000"/>
                  </a:schemeClr>
                </a:solidFill>
              </a:rPr>
              <a:t>, NOAA-NWS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7663" indent="-347663" algn="l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195551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30F85-984A-F342-AA90-73E06912B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291" y="117678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</a:rPr>
              <a:t>New MOA in Place for JCSDA </a:t>
            </a:r>
            <a:endParaRPr lang="en-US" sz="44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FE36A-A857-3A4E-BC81-24B4B6B3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903" y="2791669"/>
            <a:ext cx="9458807" cy="2674186"/>
          </a:xfrm>
        </p:spPr>
        <p:txBody>
          <a:bodyPr vert="horz" lIns="91440" tIns="45720" rIns="91440" bIns="45720" rtlCol="0">
            <a:noAutofit/>
          </a:bodyPr>
          <a:lstStyle/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new Memorandum was signed by all of the Agencies some weeks ago! </a:t>
            </a:r>
          </a:p>
          <a:p>
            <a:pPr marL="347663" indent="-347663" algn="l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BIG thank you to Jim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Yoe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Tsengdar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Lee for pushing this through the approval process </a:t>
            </a:r>
          </a:p>
        </p:txBody>
      </p:sp>
    </p:spTree>
    <p:extLst>
      <p:ext uri="{BB962C8B-B14F-4D97-AF65-F5344CB8AC3E}">
        <p14:creationId xmlns:p14="http://schemas.microsoft.com/office/powerpoint/2010/main" val="1646236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30F85-984A-F342-AA90-73E06912B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291" y="117678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</a:rPr>
              <a:t>Looking ahead … </a:t>
            </a:r>
            <a:endParaRPr lang="en-US" sz="44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FE36A-A857-3A4E-BC81-24B4B6B3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903" y="2791669"/>
            <a:ext cx="9458807" cy="2674186"/>
          </a:xfrm>
        </p:spPr>
        <p:txBody>
          <a:bodyPr vert="horz" lIns="91440" tIns="45720" rIns="91440" bIns="45720" rtlCol="0">
            <a:noAutofit/>
          </a:bodyPr>
          <a:lstStyle/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Expect to meet with our Agency Executive in August </a:t>
            </a:r>
          </a:p>
          <a:p>
            <a:pPr marL="347663" indent="-347663" algn="l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7663" indent="-347663" algn="l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Convey the excitement the MOB feels about the “maturing investment” that has been made in the JCSDA, as the tools are turning from a dream into a reality for our systems </a:t>
            </a:r>
          </a:p>
        </p:txBody>
      </p:sp>
    </p:spTree>
    <p:extLst>
      <p:ext uri="{BB962C8B-B14F-4D97-AF65-F5344CB8AC3E}">
        <p14:creationId xmlns:p14="http://schemas.microsoft.com/office/powerpoint/2010/main" val="2960075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386</Words>
  <Application>Microsoft Macintosh PowerPoint</Application>
  <PresentationFormat>Widescreen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Opening remarks from the  Management Oversight Board (MOB)</vt:lpstr>
      <vt:lpstr>It’s exciting to meet again this year</vt:lpstr>
      <vt:lpstr>Role of the MOB</vt:lpstr>
      <vt:lpstr>Changes in the MOB</vt:lpstr>
      <vt:lpstr>The MOB</vt:lpstr>
      <vt:lpstr>New MOA in Place for JCSDA </vt:lpstr>
      <vt:lpstr>Looking ahead 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remarks from the  Management Oversight Board (MOB)</dc:title>
  <dc:creator>Pawson, Steven (GSFC-6101)</dc:creator>
  <cp:lastModifiedBy>Microsoft Office User</cp:lastModifiedBy>
  <cp:revision>6</cp:revision>
  <dcterms:created xsi:type="dcterms:W3CDTF">2021-06-07T13:11:24Z</dcterms:created>
  <dcterms:modified xsi:type="dcterms:W3CDTF">2021-06-07T17:58:42Z</dcterms:modified>
</cp:coreProperties>
</file>